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57" r:id="rId4"/>
    <p:sldId id="258" r:id="rId5"/>
    <p:sldId id="270" r:id="rId6"/>
    <p:sldId id="259" r:id="rId7"/>
    <p:sldId id="260" r:id="rId8"/>
    <p:sldId id="267" r:id="rId9"/>
    <p:sldId id="268" r:id="rId10"/>
    <p:sldId id="272" r:id="rId11"/>
    <p:sldId id="273" r:id="rId12"/>
    <p:sldId id="277" r:id="rId13"/>
    <p:sldId id="274" r:id="rId14"/>
    <p:sldId id="275" r:id="rId15"/>
    <p:sldId id="261" r:id="rId16"/>
    <p:sldId id="262" r:id="rId17"/>
    <p:sldId id="264" r:id="rId18"/>
    <p:sldId id="278" r:id="rId19"/>
    <p:sldId id="279" r:id="rId20"/>
    <p:sldId id="280" r:id="rId21"/>
    <p:sldId id="281" r:id="rId22"/>
    <p:sldId id="282" r:id="rId23"/>
    <p:sldId id="283" r:id="rId24"/>
    <p:sldId id="263" r:id="rId25"/>
    <p:sldId id="266" r:id="rId26"/>
    <p:sldId id="26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7DCA21-8B07-408B-B85B-8A9A5050BCF8}" type="doc">
      <dgm:prSet loTypeId="urn:microsoft.com/office/officeart/2005/8/layout/vProcess5" loCatId="process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129DBD-F154-47F1-8AED-87BC6BFEC9A4}">
      <dgm:prSet phldrT="[Текст]"/>
      <dgm:spPr/>
      <dgm:t>
        <a:bodyPr/>
        <a:lstStyle/>
        <a:p>
          <a:r>
            <a:rPr lang="ru-RU" dirty="0" smtClean="0"/>
            <a:t>Контакт с антигеном</a:t>
          </a:r>
          <a:endParaRPr lang="ru-RU" dirty="0"/>
        </a:p>
      </dgm:t>
    </dgm:pt>
    <dgm:pt modelId="{1C392A83-356A-43A6-A8A7-C2A9F73E3D80}" type="parTrans" cxnId="{4F282526-69CE-4A97-AB19-9F6741D31E12}">
      <dgm:prSet/>
      <dgm:spPr/>
      <dgm:t>
        <a:bodyPr/>
        <a:lstStyle/>
        <a:p>
          <a:endParaRPr lang="ru-RU"/>
        </a:p>
      </dgm:t>
    </dgm:pt>
    <dgm:pt modelId="{55DAB5DA-8482-46DC-9135-40AD7567D06C}" type="sibTrans" cxnId="{4F282526-69CE-4A97-AB19-9F6741D31E12}">
      <dgm:prSet/>
      <dgm:spPr/>
      <dgm:t>
        <a:bodyPr/>
        <a:lstStyle/>
        <a:p>
          <a:endParaRPr lang="ru-RU"/>
        </a:p>
      </dgm:t>
    </dgm:pt>
    <dgm:pt modelId="{F87B2CEA-BE57-4D74-B2B9-11B1E0699456}">
      <dgm:prSet phldrT="[Текст]"/>
      <dgm:spPr/>
      <dgm:t>
        <a:bodyPr/>
        <a:lstStyle/>
        <a:p>
          <a:r>
            <a:rPr lang="ru-RU" dirty="0" smtClean="0"/>
            <a:t>Синтез иммуноглобулина Е</a:t>
          </a:r>
          <a:endParaRPr lang="ru-RU" dirty="0"/>
        </a:p>
      </dgm:t>
    </dgm:pt>
    <dgm:pt modelId="{0B008C58-2BFE-490F-AC09-B3FB2F1ED9C0}" type="parTrans" cxnId="{7F25C17E-2F1E-48BB-9BD7-784EE4914EC1}">
      <dgm:prSet/>
      <dgm:spPr/>
      <dgm:t>
        <a:bodyPr/>
        <a:lstStyle/>
        <a:p>
          <a:endParaRPr lang="ru-RU"/>
        </a:p>
      </dgm:t>
    </dgm:pt>
    <dgm:pt modelId="{252C57A8-ED74-42C0-BDC5-38EB79D7F71D}" type="sibTrans" cxnId="{7F25C17E-2F1E-48BB-9BD7-784EE4914EC1}">
      <dgm:prSet/>
      <dgm:spPr/>
      <dgm:t>
        <a:bodyPr/>
        <a:lstStyle/>
        <a:p>
          <a:endParaRPr lang="ru-RU"/>
        </a:p>
      </dgm:t>
    </dgm:pt>
    <dgm:pt modelId="{269893E2-6E78-44A9-A1B7-F54DF5056BE9}">
      <dgm:prSet phldrT="[Текст]"/>
      <dgm:spPr/>
      <dgm:t>
        <a:bodyPr/>
        <a:lstStyle/>
        <a:p>
          <a:r>
            <a:rPr lang="ru-RU" dirty="0" smtClean="0"/>
            <a:t>Связывание антигена с иммуноглобулином Е </a:t>
          </a:r>
          <a:endParaRPr lang="ru-RU" dirty="0"/>
        </a:p>
      </dgm:t>
    </dgm:pt>
    <dgm:pt modelId="{9DE00FF0-8FA6-4C1A-9F2F-ACCB98182D8D}" type="parTrans" cxnId="{4F869A95-BD0F-47CC-BAD0-8DFEC27CAE71}">
      <dgm:prSet/>
      <dgm:spPr/>
      <dgm:t>
        <a:bodyPr/>
        <a:lstStyle/>
        <a:p>
          <a:endParaRPr lang="ru-RU"/>
        </a:p>
      </dgm:t>
    </dgm:pt>
    <dgm:pt modelId="{AA93BC89-B032-45F1-852E-FC105525A79E}" type="sibTrans" cxnId="{4F869A95-BD0F-47CC-BAD0-8DFEC27CAE71}">
      <dgm:prSet/>
      <dgm:spPr/>
      <dgm:t>
        <a:bodyPr/>
        <a:lstStyle/>
        <a:p>
          <a:endParaRPr lang="ru-RU"/>
        </a:p>
      </dgm:t>
    </dgm:pt>
    <dgm:pt modelId="{5C43AB40-CA08-4A89-92A1-2BF3B176854A}">
      <dgm:prSet/>
      <dgm:spPr/>
      <dgm:t>
        <a:bodyPr/>
        <a:lstStyle/>
        <a:p>
          <a:r>
            <a:rPr lang="ru-RU" dirty="0" smtClean="0"/>
            <a:t>Высвобождение медиаторов тучных клеток</a:t>
          </a:r>
          <a:endParaRPr lang="ru-RU" dirty="0"/>
        </a:p>
      </dgm:t>
    </dgm:pt>
    <dgm:pt modelId="{2DD6D9BA-741E-48B6-9CAC-6551B508D7D9}" type="parTrans" cxnId="{433A9E1F-BB9E-4EA2-92E7-139FC0FC81C3}">
      <dgm:prSet/>
      <dgm:spPr/>
      <dgm:t>
        <a:bodyPr/>
        <a:lstStyle/>
        <a:p>
          <a:endParaRPr lang="ru-RU"/>
        </a:p>
      </dgm:t>
    </dgm:pt>
    <dgm:pt modelId="{D319A546-5864-4233-8F6F-4A3B04AD316B}" type="sibTrans" cxnId="{433A9E1F-BB9E-4EA2-92E7-139FC0FC81C3}">
      <dgm:prSet/>
      <dgm:spPr/>
      <dgm:t>
        <a:bodyPr/>
        <a:lstStyle/>
        <a:p>
          <a:endParaRPr lang="ru-RU"/>
        </a:p>
      </dgm:t>
    </dgm:pt>
    <dgm:pt modelId="{0615D44A-46D6-48D9-BDBB-7D2D05E16A7B}">
      <dgm:prSet/>
      <dgm:spPr/>
      <dgm:t>
        <a:bodyPr/>
        <a:lstStyle/>
        <a:p>
          <a:r>
            <a:rPr lang="ru-RU" dirty="0" smtClean="0"/>
            <a:t>Действие медиаторов на ткани и органы</a:t>
          </a:r>
          <a:endParaRPr lang="ru-RU" dirty="0"/>
        </a:p>
      </dgm:t>
    </dgm:pt>
    <dgm:pt modelId="{58FE3D62-7B11-4492-8094-90FEF3C397ED}" type="parTrans" cxnId="{B0F0F79D-3315-4736-8527-DE8DD0420608}">
      <dgm:prSet/>
      <dgm:spPr/>
      <dgm:t>
        <a:bodyPr/>
        <a:lstStyle/>
        <a:p>
          <a:endParaRPr lang="ru-RU"/>
        </a:p>
      </dgm:t>
    </dgm:pt>
    <dgm:pt modelId="{C43029BF-C13E-412F-A272-401B2EE6DEA0}" type="sibTrans" cxnId="{B0F0F79D-3315-4736-8527-DE8DD0420608}">
      <dgm:prSet/>
      <dgm:spPr/>
      <dgm:t>
        <a:bodyPr/>
        <a:lstStyle/>
        <a:p>
          <a:endParaRPr lang="ru-RU"/>
        </a:p>
      </dgm:t>
    </dgm:pt>
    <dgm:pt modelId="{9AB11AB4-E5C2-4558-8646-656309C21447}" type="pres">
      <dgm:prSet presAssocID="{4A7DCA21-8B07-408B-B85B-8A9A5050BCF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25DA0A-6150-444D-A511-B7F8E48EEFCB}" type="pres">
      <dgm:prSet presAssocID="{4A7DCA21-8B07-408B-B85B-8A9A5050BCF8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DE483E81-4711-429B-957D-17B24F7C62AE}" type="pres">
      <dgm:prSet presAssocID="{4A7DCA21-8B07-408B-B85B-8A9A5050BCF8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F64E95-D67D-4E1B-AE9B-4D2633359925}" type="pres">
      <dgm:prSet presAssocID="{4A7DCA21-8B07-408B-B85B-8A9A5050BCF8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53F23F-6FF8-4030-8651-38C4C15AE362}" type="pres">
      <dgm:prSet presAssocID="{4A7DCA21-8B07-408B-B85B-8A9A5050BCF8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0AB40D-999F-4368-9B53-BA5D03379618}" type="pres">
      <dgm:prSet presAssocID="{4A7DCA21-8B07-408B-B85B-8A9A5050BCF8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5499E1-B7F1-40C7-87F7-7A18CEF4CF79}" type="pres">
      <dgm:prSet presAssocID="{4A7DCA21-8B07-408B-B85B-8A9A5050BCF8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4115CF-B994-4863-84BA-4834F881F7AD}" type="pres">
      <dgm:prSet presAssocID="{4A7DCA21-8B07-408B-B85B-8A9A5050BCF8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762D08-34C4-43AB-A2E0-CA21EDCB1300}" type="pres">
      <dgm:prSet presAssocID="{4A7DCA21-8B07-408B-B85B-8A9A5050BCF8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91540D-2173-4DB5-BDA2-204F9E9A8D44}" type="pres">
      <dgm:prSet presAssocID="{4A7DCA21-8B07-408B-B85B-8A9A5050BCF8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19E8C0-9F74-4059-942F-29A8621C1B71}" type="pres">
      <dgm:prSet presAssocID="{4A7DCA21-8B07-408B-B85B-8A9A5050BCF8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060C7C-F35D-49C0-8898-B27674A5C794}" type="pres">
      <dgm:prSet presAssocID="{4A7DCA21-8B07-408B-B85B-8A9A5050BCF8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66B175-F56C-42A3-9DA7-710754FB151B}" type="pres">
      <dgm:prSet presAssocID="{4A7DCA21-8B07-408B-B85B-8A9A5050BCF8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1D4CAE-A82F-42E8-A25E-552485C67E44}" type="pres">
      <dgm:prSet presAssocID="{4A7DCA21-8B07-408B-B85B-8A9A5050BCF8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7C6E07-D67D-427E-A8D0-859AFCF36F49}" type="pres">
      <dgm:prSet presAssocID="{4A7DCA21-8B07-408B-B85B-8A9A5050BCF8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5ED6E3-B924-45C0-A132-54F78D90A5F8}" type="pres">
      <dgm:prSet presAssocID="{4A7DCA21-8B07-408B-B85B-8A9A5050BCF8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0A61D2-7765-460B-927D-47BFE663AD2F}" type="presOf" srcId="{55DAB5DA-8482-46DC-9135-40AD7567D06C}" destId="{B64115CF-B994-4863-84BA-4834F881F7AD}" srcOrd="0" destOrd="0" presId="urn:microsoft.com/office/officeart/2005/8/layout/vProcess5"/>
    <dgm:cxn modelId="{40D53996-FE60-410B-96AD-3B5AE585CACF}" type="presOf" srcId="{252C57A8-ED74-42C0-BDC5-38EB79D7F71D}" destId="{2D762D08-34C4-43AB-A2E0-CA21EDCB1300}" srcOrd="0" destOrd="0" presId="urn:microsoft.com/office/officeart/2005/8/layout/vProcess5"/>
    <dgm:cxn modelId="{B0F0F79D-3315-4736-8527-DE8DD0420608}" srcId="{4A7DCA21-8B07-408B-B85B-8A9A5050BCF8}" destId="{0615D44A-46D6-48D9-BDBB-7D2D05E16A7B}" srcOrd="4" destOrd="0" parTransId="{58FE3D62-7B11-4492-8094-90FEF3C397ED}" sibTransId="{C43029BF-C13E-412F-A272-401B2EE6DEA0}"/>
    <dgm:cxn modelId="{A859D49D-F46F-4F30-AD8F-28494AB3794C}" type="presOf" srcId="{F87B2CEA-BE57-4D74-B2B9-11B1E0699456}" destId="{0066B175-F56C-42A3-9DA7-710754FB151B}" srcOrd="1" destOrd="0" presId="urn:microsoft.com/office/officeart/2005/8/layout/vProcess5"/>
    <dgm:cxn modelId="{DA15DF93-4DC9-422C-BFB6-6013EE60A8A8}" type="presOf" srcId="{D319A546-5864-4233-8F6F-4A3B04AD316B}" destId="{4D19E8C0-9F74-4059-942F-29A8621C1B71}" srcOrd="0" destOrd="0" presId="urn:microsoft.com/office/officeart/2005/8/layout/vProcess5"/>
    <dgm:cxn modelId="{006CC337-93C3-4442-A996-7BE3B54E4055}" type="presOf" srcId="{0615D44A-46D6-48D9-BDBB-7D2D05E16A7B}" destId="{895ED6E3-B924-45C0-A132-54F78D90A5F8}" srcOrd="1" destOrd="0" presId="urn:microsoft.com/office/officeart/2005/8/layout/vProcess5"/>
    <dgm:cxn modelId="{4F282526-69CE-4A97-AB19-9F6741D31E12}" srcId="{4A7DCA21-8B07-408B-B85B-8A9A5050BCF8}" destId="{39129DBD-F154-47F1-8AED-87BC6BFEC9A4}" srcOrd="0" destOrd="0" parTransId="{1C392A83-356A-43A6-A8A7-C2A9F73E3D80}" sibTransId="{55DAB5DA-8482-46DC-9135-40AD7567D06C}"/>
    <dgm:cxn modelId="{0E541DCD-7F3E-4B92-B53E-932A20D5EAA7}" type="presOf" srcId="{269893E2-6E78-44A9-A1B7-F54DF5056BE9}" destId="{4A53F23F-6FF8-4030-8651-38C4C15AE362}" srcOrd="0" destOrd="0" presId="urn:microsoft.com/office/officeart/2005/8/layout/vProcess5"/>
    <dgm:cxn modelId="{6FD5EE16-6679-478D-AAAF-5F108A1984DD}" type="presOf" srcId="{F87B2CEA-BE57-4D74-B2B9-11B1E0699456}" destId="{95F64E95-D67D-4E1B-AE9B-4D2633359925}" srcOrd="0" destOrd="0" presId="urn:microsoft.com/office/officeart/2005/8/layout/vProcess5"/>
    <dgm:cxn modelId="{69E7A52A-B5BA-434B-93F8-B967609C3C7B}" type="presOf" srcId="{39129DBD-F154-47F1-8AED-87BC6BFEC9A4}" destId="{DE483E81-4711-429B-957D-17B24F7C62AE}" srcOrd="0" destOrd="0" presId="urn:microsoft.com/office/officeart/2005/8/layout/vProcess5"/>
    <dgm:cxn modelId="{293C1E7B-F3C8-4A4B-8343-C26374C5289A}" type="presOf" srcId="{269893E2-6E78-44A9-A1B7-F54DF5056BE9}" destId="{381D4CAE-A82F-42E8-A25E-552485C67E44}" srcOrd="1" destOrd="0" presId="urn:microsoft.com/office/officeart/2005/8/layout/vProcess5"/>
    <dgm:cxn modelId="{AE319A1E-D2C6-4625-96DE-5A8D32D5F70C}" type="presOf" srcId="{5C43AB40-CA08-4A89-92A1-2BF3B176854A}" destId="{DC7C6E07-D67D-427E-A8D0-859AFCF36F49}" srcOrd="1" destOrd="0" presId="urn:microsoft.com/office/officeart/2005/8/layout/vProcess5"/>
    <dgm:cxn modelId="{3D00B6BD-6959-46A9-B702-91A91F513D17}" type="presOf" srcId="{4A7DCA21-8B07-408B-B85B-8A9A5050BCF8}" destId="{9AB11AB4-E5C2-4558-8646-656309C21447}" srcOrd="0" destOrd="0" presId="urn:microsoft.com/office/officeart/2005/8/layout/vProcess5"/>
    <dgm:cxn modelId="{73EEBA04-DC6F-40F9-8BE7-542FE43D1645}" type="presOf" srcId="{AA93BC89-B032-45F1-852E-FC105525A79E}" destId="{6291540D-2173-4DB5-BDA2-204F9E9A8D44}" srcOrd="0" destOrd="0" presId="urn:microsoft.com/office/officeart/2005/8/layout/vProcess5"/>
    <dgm:cxn modelId="{DB350AC0-7593-469D-9384-8BB82CED4A1F}" type="presOf" srcId="{5C43AB40-CA08-4A89-92A1-2BF3B176854A}" destId="{700AB40D-999F-4368-9B53-BA5D03379618}" srcOrd="0" destOrd="0" presId="urn:microsoft.com/office/officeart/2005/8/layout/vProcess5"/>
    <dgm:cxn modelId="{4F869A95-BD0F-47CC-BAD0-8DFEC27CAE71}" srcId="{4A7DCA21-8B07-408B-B85B-8A9A5050BCF8}" destId="{269893E2-6E78-44A9-A1B7-F54DF5056BE9}" srcOrd="2" destOrd="0" parTransId="{9DE00FF0-8FA6-4C1A-9F2F-ACCB98182D8D}" sibTransId="{AA93BC89-B032-45F1-852E-FC105525A79E}"/>
    <dgm:cxn modelId="{433A9E1F-BB9E-4EA2-92E7-139FC0FC81C3}" srcId="{4A7DCA21-8B07-408B-B85B-8A9A5050BCF8}" destId="{5C43AB40-CA08-4A89-92A1-2BF3B176854A}" srcOrd="3" destOrd="0" parTransId="{2DD6D9BA-741E-48B6-9CAC-6551B508D7D9}" sibTransId="{D319A546-5864-4233-8F6F-4A3B04AD316B}"/>
    <dgm:cxn modelId="{E4875900-C2AA-4F1E-856E-CE45EF63C46D}" type="presOf" srcId="{39129DBD-F154-47F1-8AED-87BC6BFEC9A4}" destId="{8F060C7C-F35D-49C0-8898-B27674A5C794}" srcOrd="1" destOrd="0" presId="urn:microsoft.com/office/officeart/2005/8/layout/vProcess5"/>
    <dgm:cxn modelId="{7F25C17E-2F1E-48BB-9BD7-784EE4914EC1}" srcId="{4A7DCA21-8B07-408B-B85B-8A9A5050BCF8}" destId="{F87B2CEA-BE57-4D74-B2B9-11B1E0699456}" srcOrd="1" destOrd="0" parTransId="{0B008C58-2BFE-490F-AC09-B3FB2F1ED9C0}" sibTransId="{252C57A8-ED74-42C0-BDC5-38EB79D7F71D}"/>
    <dgm:cxn modelId="{E543966B-5461-4D1A-82A5-1744BEF69655}" type="presOf" srcId="{0615D44A-46D6-48D9-BDBB-7D2D05E16A7B}" destId="{315499E1-B7F1-40C7-87F7-7A18CEF4CF79}" srcOrd="0" destOrd="0" presId="urn:microsoft.com/office/officeart/2005/8/layout/vProcess5"/>
    <dgm:cxn modelId="{D8A85266-3A5E-4866-9DFA-EF52CAA83CAB}" type="presParOf" srcId="{9AB11AB4-E5C2-4558-8646-656309C21447}" destId="{4425DA0A-6150-444D-A511-B7F8E48EEFCB}" srcOrd="0" destOrd="0" presId="urn:microsoft.com/office/officeart/2005/8/layout/vProcess5"/>
    <dgm:cxn modelId="{CF0A2CB6-4141-4826-B4F7-4A57D2D91F38}" type="presParOf" srcId="{9AB11AB4-E5C2-4558-8646-656309C21447}" destId="{DE483E81-4711-429B-957D-17B24F7C62AE}" srcOrd="1" destOrd="0" presId="urn:microsoft.com/office/officeart/2005/8/layout/vProcess5"/>
    <dgm:cxn modelId="{E69BDE49-D640-4920-9866-63E4729D7317}" type="presParOf" srcId="{9AB11AB4-E5C2-4558-8646-656309C21447}" destId="{95F64E95-D67D-4E1B-AE9B-4D2633359925}" srcOrd="2" destOrd="0" presId="urn:microsoft.com/office/officeart/2005/8/layout/vProcess5"/>
    <dgm:cxn modelId="{3D46422F-6F54-4F49-9968-2B0E6B466BDC}" type="presParOf" srcId="{9AB11AB4-E5C2-4558-8646-656309C21447}" destId="{4A53F23F-6FF8-4030-8651-38C4C15AE362}" srcOrd="3" destOrd="0" presId="urn:microsoft.com/office/officeart/2005/8/layout/vProcess5"/>
    <dgm:cxn modelId="{1ADF837D-E454-4519-9342-0ACD3DFF9D9C}" type="presParOf" srcId="{9AB11AB4-E5C2-4558-8646-656309C21447}" destId="{700AB40D-999F-4368-9B53-BA5D03379618}" srcOrd="4" destOrd="0" presId="urn:microsoft.com/office/officeart/2005/8/layout/vProcess5"/>
    <dgm:cxn modelId="{2F14BEEE-A32A-4893-A2A9-58487679720A}" type="presParOf" srcId="{9AB11AB4-E5C2-4558-8646-656309C21447}" destId="{315499E1-B7F1-40C7-87F7-7A18CEF4CF79}" srcOrd="5" destOrd="0" presId="urn:microsoft.com/office/officeart/2005/8/layout/vProcess5"/>
    <dgm:cxn modelId="{25F6F495-18AB-4CA7-8988-BA8619C45A2E}" type="presParOf" srcId="{9AB11AB4-E5C2-4558-8646-656309C21447}" destId="{B64115CF-B994-4863-84BA-4834F881F7AD}" srcOrd="6" destOrd="0" presId="urn:microsoft.com/office/officeart/2005/8/layout/vProcess5"/>
    <dgm:cxn modelId="{13615C0E-3AF4-4713-B9E4-8B83EA8BC368}" type="presParOf" srcId="{9AB11AB4-E5C2-4558-8646-656309C21447}" destId="{2D762D08-34C4-43AB-A2E0-CA21EDCB1300}" srcOrd="7" destOrd="0" presId="urn:microsoft.com/office/officeart/2005/8/layout/vProcess5"/>
    <dgm:cxn modelId="{269D078C-4334-489C-A301-B4AD55AC3090}" type="presParOf" srcId="{9AB11AB4-E5C2-4558-8646-656309C21447}" destId="{6291540D-2173-4DB5-BDA2-204F9E9A8D44}" srcOrd="8" destOrd="0" presId="urn:microsoft.com/office/officeart/2005/8/layout/vProcess5"/>
    <dgm:cxn modelId="{4E0EB519-2FC1-43D1-9472-7EC60521CCC8}" type="presParOf" srcId="{9AB11AB4-E5C2-4558-8646-656309C21447}" destId="{4D19E8C0-9F74-4059-942F-29A8621C1B71}" srcOrd="9" destOrd="0" presId="urn:microsoft.com/office/officeart/2005/8/layout/vProcess5"/>
    <dgm:cxn modelId="{4344777E-2FB4-4C93-9F2D-E815392B7B45}" type="presParOf" srcId="{9AB11AB4-E5C2-4558-8646-656309C21447}" destId="{8F060C7C-F35D-49C0-8898-B27674A5C794}" srcOrd="10" destOrd="0" presId="urn:microsoft.com/office/officeart/2005/8/layout/vProcess5"/>
    <dgm:cxn modelId="{18D9B7EF-3216-4768-9A24-944E4FA6DA16}" type="presParOf" srcId="{9AB11AB4-E5C2-4558-8646-656309C21447}" destId="{0066B175-F56C-42A3-9DA7-710754FB151B}" srcOrd="11" destOrd="0" presId="urn:microsoft.com/office/officeart/2005/8/layout/vProcess5"/>
    <dgm:cxn modelId="{D5854D83-C7D7-4DC4-A31B-6D6F08A38156}" type="presParOf" srcId="{9AB11AB4-E5C2-4558-8646-656309C21447}" destId="{381D4CAE-A82F-42E8-A25E-552485C67E44}" srcOrd="12" destOrd="0" presId="urn:microsoft.com/office/officeart/2005/8/layout/vProcess5"/>
    <dgm:cxn modelId="{7EBBE9D4-E53D-47E8-A8DC-23F427A76E98}" type="presParOf" srcId="{9AB11AB4-E5C2-4558-8646-656309C21447}" destId="{DC7C6E07-D67D-427E-A8D0-859AFCF36F49}" srcOrd="13" destOrd="0" presId="urn:microsoft.com/office/officeart/2005/8/layout/vProcess5"/>
    <dgm:cxn modelId="{3DD15256-49B1-4785-BE35-842F0A7D5BFC}" type="presParOf" srcId="{9AB11AB4-E5C2-4558-8646-656309C21447}" destId="{895ED6E3-B924-45C0-A132-54F78D90A5F8}" srcOrd="14" destOrd="0" presId="urn:microsoft.com/office/officeart/2005/8/layout/vProcess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4CE94A-6DA8-4E80-B417-FEFD3AFD9BCC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8B8CAD-D33D-4EF8-AF91-955CC985C078}">
      <dgm:prSet phldrT="[Текст]" custT="1"/>
      <dgm:spPr/>
      <dgm:t>
        <a:bodyPr/>
        <a:lstStyle/>
        <a:p>
          <a:r>
            <a:rPr lang="ru-RU" sz="1800" dirty="0" smtClean="0"/>
            <a:t>Аллергические заболевания</a:t>
          </a:r>
          <a:endParaRPr lang="ru-RU" sz="1800" dirty="0"/>
        </a:p>
      </dgm:t>
    </dgm:pt>
    <dgm:pt modelId="{4A6726F8-5D66-423C-9156-CA3EEE68AD4F}" type="parTrans" cxnId="{892DCCA5-3EFA-4C0F-9B1A-BDFEC9505F68}">
      <dgm:prSet/>
      <dgm:spPr/>
      <dgm:t>
        <a:bodyPr/>
        <a:lstStyle/>
        <a:p>
          <a:endParaRPr lang="ru-RU"/>
        </a:p>
      </dgm:t>
    </dgm:pt>
    <dgm:pt modelId="{56C61A70-7DB4-47F9-BA4C-151D7A75E596}" type="sibTrans" cxnId="{892DCCA5-3EFA-4C0F-9B1A-BDFEC9505F68}">
      <dgm:prSet/>
      <dgm:spPr/>
      <dgm:t>
        <a:bodyPr/>
        <a:lstStyle/>
        <a:p>
          <a:endParaRPr lang="ru-RU"/>
        </a:p>
      </dgm:t>
    </dgm:pt>
    <dgm:pt modelId="{BC765413-58C6-412A-9014-534095D17D05}">
      <dgm:prSet phldrT="[Текст]" custT="1"/>
      <dgm:spPr/>
      <dgm:t>
        <a:bodyPr/>
        <a:lstStyle/>
        <a:p>
          <a:r>
            <a:rPr lang="ru-RU" sz="1800" dirty="0" smtClean="0"/>
            <a:t>Нетяжелые </a:t>
          </a:r>
          <a:endParaRPr lang="ru-RU" sz="1800" dirty="0"/>
        </a:p>
      </dgm:t>
    </dgm:pt>
    <dgm:pt modelId="{E82648D6-D5AA-4A98-88A6-DAEDC6047F13}" type="parTrans" cxnId="{E58F5DA5-530C-45EE-B22E-D1B66C877B9F}">
      <dgm:prSet/>
      <dgm:spPr/>
      <dgm:t>
        <a:bodyPr/>
        <a:lstStyle/>
        <a:p>
          <a:endParaRPr lang="ru-RU"/>
        </a:p>
      </dgm:t>
    </dgm:pt>
    <dgm:pt modelId="{C57C0C76-1999-42AF-84CB-0E2D71032692}" type="sibTrans" cxnId="{E58F5DA5-530C-45EE-B22E-D1B66C877B9F}">
      <dgm:prSet/>
      <dgm:spPr/>
      <dgm:t>
        <a:bodyPr/>
        <a:lstStyle/>
        <a:p>
          <a:endParaRPr lang="ru-RU"/>
        </a:p>
      </dgm:t>
    </dgm:pt>
    <dgm:pt modelId="{ED54A96F-3A33-4A6D-97B4-4EC1E3BC9B32}">
      <dgm:prSet phldrT="[Текст]" custT="1"/>
      <dgm:spPr/>
      <dgm:t>
        <a:bodyPr/>
        <a:lstStyle/>
        <a:p>
          <a:r>
            <a:rPr lang="ru-RU" sz="1200" dirty="0" smtClean="0"/>
            <a:t>Ринит </a:t>
          </a:r>
          <a:endParaRPr lang="ru-RU" sz="1200" dirty="0"/>
        </a:p>
      </dgm:t>
    </dgm:pt>
    <dgm:pt modelId="{BC5D5A82-4249-4618-80FA-94FC0F1A832A}" type="parTrans" cxnId="{F61BE248-2557-44DD-8592-8A10D4593463}">
      <dgm:prSet/>
      <dgm:spPr/>
      <dgm:t>
        <a:bodyPr/>
        <a:lstStyle/>
        <a:p>
          <a:endParaRPr lang="ru-RU"/>
        </a:p>
      </dgm:t>
    </dgm:pt>
    <dgm:pt modelId="{68E1ADB9-E370-481A-A9D7-7E4E16CB2CDB}" type="sibTrans" cxnId="{F61BE248-2557-44DD-8592-8A10D4593463}">
      <dgm:prSet/>
      <dgm:spPr/>
      <dgm:t>
        <a:bodyPr/>
        <a:lstStyle/>
        <a:p>
          <a:endParaRPr lang="ru-RU"/>
        </a:p>
      </dgm:t>
    </dgm:pt>
    <dgm:pt modelId="{0CDD4697-3FEA-4B81-B78A-0A6D1B0840BF}">
      <dgm:prSet phldrT="[Текст]" custT="1"/>
      <dgm:spPr/>
      <dgm:t>
        <a:bodyPr/>
        <a:lstStyle/>
        <a:p>
          <a:r>
            <a:rPr lang="ru-RU" sz="1200" dirty="0" smtClean="0"/>
            <a:t>Конъюнктивит</a:t>
          </a:r>
          <a:r>
            <a:rPr lang="ru-RU" sz="800" dirty="0" smtClean="0"/>
            <a:t> </a:t>
          </a:r>
          <a:endParaRPr lang="ru-RU" sz="800" dirty="0"/>
        </a:p>
      </dgm:t>
    </dgm:pt>
    <dgm:pt modelId="{FAC50077-88B7-4F76-A0C1-024B970FC14F}" type="parTrans" cxnId="{13A146DD-EC88-413F-8136-E8FCB3FC7F30}">
      <dgm:prSet/>
      <dgm:spPr/>
      <dgm:t>
        <a:bodyPr/>
        <a:lstStyle/>
        <a:p>
          <a:endParaRPr lang="ru-RU"/>
        </a:p>
      </dgm:t>
    </dgm:pt>
    <dgm:pt modelId="{2968C178-B553-4DF2-AEE0-DB084CBD2285}" type="sibTrans" cxnId="{13A146DD-EC88-413F-8136-E8FCB3FC7F30}">
      <dgm:prSet/>
      <dgm:spPr/>
      <dgm:t>
        <a:bodyPr/>
        <a:lstStyle/>
        <a:p>
          <a:endParaRPr lang="ru-RU"/>
        </a:p>
      </dgm:t>
    </dgm:pt>
    <dgm:pt modelId="{A805F7F8-4780-4B40-AAD4-B2C99CFD1DC1}">
      <dgm:prSet phldrT="[Текст]" custT="1"/>
      <dgm:spPr/>
      <dgm:t>
        <a:bodyPr/>
        <a:lstStyle/>
        <a:p>
          <a:r>
            <a:rPr lang="ru-RU" sz="1800" dirty="0" smtClean="0"/>
            <a:t>Тяжелые</a:t>
          </a:r>
          <a:r>
            <a:rPr lang="ru-RU" sz="800" dirty="0" smtClean="0"/>
            <a:t> </a:t>
          </a:r>
          <a:endParaRPr lang="ru-RU" sz="800" dirty="0"/>
        </a:p>
      </dgm:t>
    </dgm:pt>
    <dgm:pt modelId="{538E0E15-84F2-477D-A86B-EC62BC5221AE}" type="parTrans" cxnId="{F71522E3-2CDC-4904-9662-0B49FBB9F1E3}">
      <dgm:prSet/>
      <dgm:spPr/>
      <dgm:t>
        <a:bodyPr/>
        <a:lstStyle/>
        <a:p>
          <a:endParaRPr lang="ru-RU"/>
        </a:p>
      </dgm:t>
    </dgm:pt>
    <dgm:pt modelId="{385E5012-0F6C-4E19-B846-FEF9F5C4BF90}" type="sibTrans" cxnId="{F71522E3-2CDC-4904-9662-0B49FBB9F1E3}">
      <dgm:prSet/>
      <dgm:spPr/>
      <dgm:t>
        <a:bodyPr/>
        <a:lstStyle/>
        <a:p>
          <a:endParaRPr lang="ru-RU"/>
        </a:p>
      </dgm:t>
    </dgm:pt>
    <dgm:pt modelId="{2AECDB25-D5B9-40D7-9A7E-141397A9C337}">
      <dgm:prSet phldrT="[Текст]" custT="1"/>
      <dgm:spPr/>
      <dgm:t>
        <a:bodyPr/>
        <a:lstStyle/>
        <a:p>
          <a:r>
            <a:rPr lang="ru-RU" sz="1200" dirty="0" err="1" smtClean="0"/>
            <a:t>Генерализованная</a:t>
          </a:r>
          <a:r>
            <a:rPr lang="ru-RU" sz="1200" dirty="0" smtClean="0"/>
            <a:t> крапивница</a:t>
          </a:r>
          <a:endParaRPr lang="ru-RU" sz="1200" dirty="0"/>
        </a:p>
      </dgm:t>
    </dgm:pt>
    <dgm:pt modelId="{65B7185F-F007-464A-8DEF-2CEA25F6366C}" type="parTrans" cxnId="{98FA87C3-41A2-4CB8-8870-A56B58B21431}">
      <dgm:prSet/>
      <dgm:spPr/>
      <dgm:t>
        <a:bodyPr/>
        <a:lstStyle/>
        <a:p>
          <a:endParaRPr lang="ru-RU"/>
        </a:p>
      </dgm:t>
    </dgm:pt>
    <dgm:pt modelId="{8B581017-33B1-4367-AD9A-1E21819E5B0E}" type="sibTrans" cxnId="{98FA87C3-41A2-4CB8-8870-A56B58B21431}">
      <dgm:prSet/>
      <dgm:spPr/>
      <dgm:t>
        <a:bodyPr/>
        <a:lstStyle/>
        <a:p>
          <a:endParaRPr lang="ru-RU"/>
        </a:p>
      </dgm:t>
    </dgm:pt>
    <dgm:pt modelId="{FC528E9A-ED6D-4E51-94D8-EE9AB5EF8F1A}">
      <dgm:prSet custT="1"/>
      <dgm:spPr/>
      <dgm:t>
        <a:bodyPr/>
        <a:lstStyle/>
        <a:p>
          <a:r>
            <a:rPr lang="ru-RU" sz="1200" dirty="0" smtClean="0"/>
            <a:t>Локализованная крапивница</a:t>
          </a:r>
          <a:endParaRPr lang="ru-RU" sz="1200" dirty="0"/>
        </a:p>
      </dgm:t>
    </dgm:pt>
    <dgm:pt modelId="{90931FCC-4659-4766-9B60-DAD63DA95E35}" type="parTrans" cxnId="{D30DC6A9-280D-44E7-8CE1-3CC1A3C09901}">
      <dgm:prSet/>
      <dgm:spPr/>
      <dgm:t>
        <a:bodyPr/>
        <a:lstStyle/>
        <a:p>
          <a:endParaRPr lang="ru-RU"/>
        </a:p>
      </dgm:t>
    </dgm:pt>
    <dgm:pt modelId="{7628D34E-662B-4BEB-87D5-B39770DF33D9}" type="sibTrans" cxnId="{D30DC6A9-280D-44E7-8CE1-3CC1A3C09901}">
      <dgm:prSet/>
      <dgm:spPr/>
      <dgm:t>
        <a:bodyPr/>
        <a:lstStyle/>
        <a:p>
          <a:endParaRPr lang="ru-RU"/>
        </a:p>
      </dgm:t>
    </dgm:pt>
    <dgm:pt modelId="{0930CAE4-C4B1-42DD-8CDD-1913472B3089}">
      <dgm:prSet custT="1"/>
      <dgm:spPr/>
      <dgm:t>
        <a:bodyPr/>
        <a:lstStyle/>
        <a:p>
          <a:r>
            <a:rPr lang="ru-RU" sz="1200" dirty="0" smtClean="0"/>
            <a:t>Отек </a:t>
          </a:r>
          <a:r>
            <a:rPr lang="ru-RU" sz="1200" dirty="0" err="1" smtClean="0"/>
            <a:t>Квинке</a:t>
          </a:r>
          <a:r>
            <a:rPr lang="ru-RU" sz="1200" dirty="0" smtClean="0"/>
            <a:t> </a:t>
          </a:r>
          <a:endParaRPr lang="ru-RU" sz="1200" dirty="0"/>
        </a:p>
      </dgm:t>
    </dgm:pt>
    <dgm:pt modelId="{37A8061E-3F69-4E6F-8441-73A116F14ABE}" type="parTrans" cxnId="{5F9F667D-79A7-44DE-9EC2-1E875D766030}">
      <dgm:prSet/>
      <dgm:spPr/>
      <dgm:t>
        <a:bodyPr/>
        <a:lstStyle/>
        <a:p>
          <a:endParaRPr lang="ru-RU"/>
        </a:p>
      </dgm:t>
    </dgm:pt>
    <dgm:pt modelId="{A573F856-4E8D-4386-8800-5BDAF990DFF7}" type="sibTrans" cxnId="{5F9F667D-79A7-44DE-9EC2-1E875D766030}">
      <dgm:prSet/>
      <dgm:spPr/>
      <dgm:t>
        <a:bodyPr/>
        <a:lstStyle/>
        <a:p>
          <a:endParaRPr lang="ru-RU"/>
        </a:p>
      </dgm:t>
    </dgm:pt>
    <dgm:pt modelId="{1ED23DA4-7CCF-4481-9279-EC2FF9FADF22}">
      <dgm:prSet custT="1"/>
      <dgm:spPr/>
      <dgm:t>
        <a:bodyPr/>
        <a:lstStyle/>
        <a:p>
          <a:r>
            <a:rPr lang="ru-RU" sz="1200" dirty="0" smtClean="0"/>
            <a:t>Ларингоспазм </a:t>
          </a:r>
          <a:endParaRPr lang="ru-RU" sz="1200" dirty="0"/>
        </a:p>
      </dgm:t>
    </dgm:pt>
    <dgm:pt modelId="{FF077B22-A3AF-44AE-B786-EE88D0F8E422}" type="parTrans" cxnId="{740EC75D-59FB-47D2-8D43-FF970FF7D7C7}">
      <dgm:prSet/>
      <dgm:spPr/>
      <dgm:t>
        <a:bodyPr/>
        <a:lstStyle/>
        <a:p>
          <a:endParaRPr lang="ru-RU"/>
        </a:p>
      </dgm:t>
    </dgm:pt>
    <dgm:pt modelId="{1560D527-E452-46E3-BDC4-424A8E82ED32}" type="sibTrans" cxnId="{740EC75D-59FB-47D2-8D43-FF970FF7D7C7}">
      <dgm:prSet/>
      <dgm:spPr/>
      <dgm:t>
        <a:bodyPr/>
        <a:lstStyle/>
        <a:p>
          <a:endParaRPr lang="ru-RU"/>
        </a:p>
      </dgm:t>
    </dgm:pt>
    <dgm:pt modelId="{402C8B5C-2647-4BCA-B32C-FE404291DB88}">
      <dgm:prSet custT="1"/>
      <dgm:spPr/>
      <dgm:t>
        <a:bodyPr/>
        <a:lstStyle/>
        <a:p>
          <a:r>
            <a:rPr lang="ru-RU" sz="1200" dirty="0" smtClean="0"/>
            <a:t>Анафилактический шок</a:t>
          </a:r>
          <a:endParaRPr lang="ru-RU" sz="1200" dirty="0"/>
        </a:p>
      </dgm:t>
    </dgm:pt>
    <dgm:pt modelId="{FDD3FC91-DFB2-4D5F-9DD9-ECB08C458C99}" type="parTrans" cxnId="{BF818373-BB42-4DA3-9689-8B5B83EECF43}">
      <dgm:prSet/>
      <dgm:spPr/>
      <dgm:t>
        <a:bodyPr/>
        <a:lstStyle/>
        <a:p>
          <a:endParaRPr lang="ru-RU"/>
        </a:p>
      </dgm:t>
    </dgm:pt>
    <dgm:pt modelId="{38600604-05CC-47BF-A436-E3ABF06478B4}" type="sibTrans" cxnId="{BF818373-BB42-4DA3-9689-8B5B83EECF43}">
      <dgm:prSet/>
      <dgm:spPr/>
      <dgm:t>
        <a:bodyPr/>
        <a:lstStyle/>
        <a:p>
          <a:endParaRPr lang="ru-RU"/>
        </a:p>
      </dgm:t>
    </dgm:pt>
    <dgm:pt modelId="{1A1D03F2-00CC-4967-963F-09A9C45C1459}" type="pres">
      <dgm:prSet presAssocID="{3E4CE94A-6DA8-4E80-B417-FEFD3AFD9BC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7BD6538-ED9D-4095-8FC4-0E0FEB7DF4C2}" type="pres">
      <dgm:prSet presAssocID="{6A8B8CAD-D33D-4EF8-AF91-955CC985C078}" presName="hierRoot1" presStyleCnt="0"/>
      <dgm:spPr/>
      <dgm:t>
        <a:bodyPr/>
        <a:lstStyle/>
        <a:p>
          <a:endParaRPr lang="ru-RU"/>
        </a:p>
      </dgm:t>
    </dgm:pt>
    <dgm:pt modelId="{03578CAA-CE62-48F4-8668-318F5DBB906F}" type="pres">
      <dgm:prSet presAssocID="{6A8B8CAD-D33D-4EF8-AF91-955CC985C078}" presName="composite" presStyleCnt="0"/>
      <dgm:spPr/>
      <dgm:t>
        <a:bodyPr/>
        <a:lstStyle/>
        <a:p>
          <a:endParaRPr lang="ru-RU"/>
        </a:p>
      </dgm:t>
    </dgm:pt>
    <dgm:pt modelId="{ACD48AC2-09B6-4D16-8354-C071203F84DC}" type="pres">
      <dgm:prSet presAssocID="{6A8B8CAD-D33D-4EF8-AF91-955CC985C078}" presName="background" presStyleLbl="node0" presStyleIdx="0" presStyleCnt="1"/>
      <dgm:spPr/>
      <dgm:t>
        <a:bodyPr/>
        <a:lstStyle/>
        <a:p>
          <a:endParaRPr lang="ru-RU"/>
        </a:p>
      </dgm:t>
    </dgm:pt>
    <dgm:pt modelId="{56A40576-42A7-496E-8527-618EF7704B20}" type="pres">
      <dgm:prSet presAssocID="{6A8B8CAD-D33D-4EF8-AF91-955CC985C078}" presName="text" presStyleLbl="fgAcc0" presStyleIdx="0" presStyleCnt="1" custScaleX="183018" custScaleY="173134" custLinFactNeighborX="1568" custLinFactNeighborY="15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FD99C1-E724-4997-9C1B-90C345328505}" type="pres">
      <dgm:prSet presAssocID="{6A8B8CAD-D33D-4EF8-AF91-955CC985C078}" presName="hierChild2" presStyleCnt="0"/>
      <dgm:spPr/>
      <dgm:t>
        <a:bodyPr/>
        <a:lstStyle/>
        <a:p>
          <a:endParaRPr lang="ru-RU"/>
        </a:p>
      </dgm:t>
    </dgm:pt>
    <dgm:pt modelId="{18FE53D8-1B00-496F-9527-4A751D813EF6}" type="pres">
      <dgm:prSet presAssocID="{E82648D6-D5AA-4A98-88A6-DAEDC6047F13}" presName="Name10" presStyleLbl="parChTrans1D2" presStyleIdx="0" presStyleCnt="2"/>
      <dgm:spPr/>
      <dgm:t>
        <a:bodyPr/>
        <a:lstStyle/>
        <a:p>
          <a:endParaRPr lang="ru-RU"/>
        </a:p>
      </dgm:t>
    </dgm:pt>
    <dgm:pt modelId="{B78F28CC-A079-4B3D-9A30-E5CC12664A71}" type="pres">
      <dgm:prSet presAssocID="{BC765413-58C6-412A-9014-534095D17D05}" presName="hierRoot2" presStyleCnt="0"/>
      <dgm:spPr/>
      <dgm:t>
        <a:bodyPr/>
        <a:lstStyle/>
        <a:p>
          <a:endParaRPr lang="ru-RU"/>
        </a:p>
      </dgm:t>
    </dgm:pt>
    <dgm:pt modelId="{3C29EBEF-06E5-4D31-B416-288068387F2B}" type="pres">
      <dgm:prSet presAssocID="{BC765413-58C6-412A-9014-534095D17D05}" presName="composite2" presStyleCnt="0"/>
      <dgm:spPr/>
      <dgm:t>
        <a:bodyPr/>
        <a:lstStyle/>
        <a:p>
          <a:endParaRPr lang="ru-RU"/>
        </a:p>
      </dgm:t>
    </dgm:pt>
    <dgm:pt modelId="{BB8731BF-6C8A-4137-A602-989193FBED3C}" type="pres">
      <dgm:prSet presAssocID="{BC765413-58C6-412A-9014-534095D17D05}" presName="background2" presStyleLbl="node2" presStyleIdx="0" presStyleCnt="2"/>
      <dgm:spPr/>
      <dgm:t>
        <a:bodyPr/>
        <a:lstStyle/>
        <a:p>
          <a:endParaRPr lang="ru-RU"/>
        </a:p>
      </dgm:t>
    </dgm:pt>
    <dgm:pt modelId="{D374F9A7-F6C6-49BD-860A-9D96CFF3DF36}" type="pres">
      <dgm:prSet presAssocID="{BC765413-58C6-412A-9014-534095D17D05}" presName="text2" presStyleLbl="fgAcc2" presStyleIdx="0" presStyleCnt="2" custScaleX="1504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C573A4-EB02-4228-B761-892997404266}" type="pres">
      <dgm:prSet presAssocID="{BC765413-58C6-412A-9014-534095D17D05}" presName="hierChild3" presStyleCnt="0"/>
      <dgm:spPr/>
      <dgm:t>
        <a:bodyPr/>
        <a:lstStyle/>
        <a:p>
          <a:endParaRPr lang="ru-RU"/>
        </a:p>
      </dgm:t>
    </dgm:pt>
    <dgm:pt modelId="{BC87E60E-31C2-497E-B0E4-65D6E12C690A}" type="pres">
      <dgm:prSet presAssocID="{BC5D5A82-4249-4618-80FA-94FC0F1A832A}" presName="Name17" presStyleLbl="parChTrans1D3" presStyleIdx="0" presStyleCnt="7"/>
      <dgm:spPr/>
      <dgm:t>
        <a:bodyPr/>
        <a:lstStyle/>
        <a:p>
          <a:endParaRPr lang="ru-RU"/>
        </a:p>
      </dgm:t>
    </dgm:pt>
    <dgm:pt modelId="{1E0A9B09-9BD3-4BE2-8088-14970E9BD7BF}" type="pres">
      <dgm:prSet presAssocID="{ED54A96F-3A33-4A6D-97B4-4EC1E3BC9B32}" presName="hierRoot3" presStyleCnt="0"/>
      <dgm:spPr/>
      <dgm:t>
        <a:bodyPr/>
        <a:lstStyle/>
        <a:p>
          <a:endParaRPr lang="ru-RU"/>
        </a:p>
      </dgm:t>
    </dgm:pt>
    <dgm:pt modelId="{B434A0EC-6BDA-4246-8254-8C4C17B531ED}" type="pres">
      <dgm:prSet presAssocID="{ED54A96F-3A33-4A6D-97B4-4EC1E3BC9B32}" presName="composite3" presStyleCnt="0"/>
      <dgm:spPr/>
      <dgm:t>
        <a:bodyPr/>
        <a:lstStyle/>
        <a:p>
          <a:endParaRPr lang="ru-RU"/>
        </a:p>
      </dgm:t>
    </dgm:pt>
    <dgm:pt modelId="{9CF52B9A-2E9A-4BDA-A46F-F59587ADB57B}" type="pres">
      <dgm:prSet presAssocID="{ED54A96F-3A33-4A6D-97B4-4EC1E3BC9B32}" presName="background3" presStyleLbl="node3" presStyleIdx="0" presStyleCnt="7"/>
      <dgm:spPr/>
      <dgm:t>
        <a:bodyPr/>
        <a:lstStyle/>
        <a:p>
          <a:endParaRPr lang="ru-RU"/>
        </a:p>
      </dgm:t>
    </dgm:pt>
    <dgm:pt modelId="{9636CF63-CE90-4651-B7D1-A001342DB4E5}" type="pres">
      <dgm:prSet presAssocID="{ED54A96F-3A33-4A6D-97B4-4EC1E3BC9B32}" presName="text3" presStyleLbl="fgAcc3" presStyleIdx="0" presStyleCnt="7" custLinFactNeighborX="-108" custLinFactNeighborY="-9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7E4215-FF49-4016-857E-73376C21435E}" type="pres">
      <dgm:prSet presAssocID="{ED54A96F-3A33-4A6D-97B4-4EC1E3BC9B32}" presName="hierChild4" presStyleCnt="0"/>
      <dgm:spPr/>
      <dgm:t>
        <a:bodyPr/>
        <a:lstStyle/>
        <a:p>
          <a:endParaRPr lang="ru-RU"/>
        </a:p>
      </dgm:t>
    </dgm:pt>
    <dgm:pt modelId="{1FB3FD93-33EF-44C9-BF89-65E7DA185AC5}" type="pres">
      <dgm:prSet presAssocID="{FAC50077-88B7-4F76-A0C1-024B970FC14F}" presName="Name17" presStyleLbl="parChTrans1D3" presStyleIdx="1" presStyleCnt="7"/>
      <dgm:spPr/>
      <dgm:t>
        <a:bodyPr/>
        <a:lstStyle/>
        <a:p>
          <a:endParaRPr lang="ru-RU"/>
        </a:p>
      </dgm:t>
    </dgm:pt>
    <dgm:pt modelId="{76AE7E08-B0E8-4F60-94BC-0B2F49A83089}" type="pres">
      <dgm:prSet presAssocID="{0CDD4697-3FEA-4B81-B78A-0A6D1B0840BF}" presName="hierRoot3" presStyleCnt="0"/>
      <dgm:spPr/>
      <dgm:t>
        <a:bodyPr/>
        <a:lstStyle/>
        <a:p>
          <a:endParaRPr lang="ru-RU"/>
        </a:p>
      </dgm:t>
    </dgm:pt>
    <dgm:pt modelId="{6E3127F3-B717-498E-865E-B914152D5DD6}" type="pres">
      <dgm:prSet presAssocID="{0CDD4697-3FEA-4B81-B78A-0A6D1B0840BF}" presName="composite3" presStyleCnt="0"/>
      <dgm:spPr/>
      <dgm:t>
        <a:bodyPr/>
        <a:lstStyle/>
        <a:p>
          <a:endParaRPr lang="ru-RU"/>
        </a:p>
      </dgm:t>
    </dgm:pt>
    <dgm:pt modelId="{014E9A25-F071-47D8-A4CA-EADD5C684847}" type="pres">
      <dgm:prSet presAssocID="{0CDD4697-3FEA-4B81-B78A-0A6D1B0840BF}" presName="background3" presStyleLbl="node3" presStyleIdx="1" presStyleCnt="7"/>
      <dgm:spPr/>
      <dgm:t>
        <a:bodyPr/>
        <a:lstStyle/>
        <a:p>
          <a:endParaRPr lang="ru-RU"/>
        </a:p>
      </dgm:t>
    </dgm:pt>
    <dgm:pt modelId="{01A58481-98BE-4810-8FE7-32C5DBA163E9}" type="pres">
      <dgm:prSet presAssocID="{0CDD4697-3FEA-4B81-B78A-0A6D1B0840BF}" presName="text3" presStyleLbl="fgAcc3" presStyleIdx="1" presStyleCnt="7" custScaleX="1218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D8214E-F400-42F1-93B2-4D7DBEB9FDC0}" type="pres">
      <dgm:prSet presAssocID="{0CDD4697-3FEA-4B81-B78A-0A6D1B0840BF}" presName="hierChild4" presStyleCnt="0"/>
      <dgm:spPr/>
      <dgm:t>
        <a:bodyPr/>
        <a:lstStyle/>
        <a:p>
          <a:endParaRPr lang="ru-RU"/>
        </a:p>
      </dgm:t>
    </dgm:pt>
    <dgm:pt modelId="{9505BB6E-0DE5-4560-B230-39072A9C8B49}" type="pres">
      <dgm:prSet presAssocID="{90931FCC-4659-4766-9B60-DAD63DA95E35}" presName="Name17" presStyleLbl="parChTrans1D3" presStyleIdx="2" presStyleCnt="7"/>
      <dgm:spPr/>
      <dgm:t>
        <a:bodyPr/>
        <a:lstStyle/>
        <a:p>
          <a:endParaRPr lang="ru-RU"/>
        </a:p>
      </dgm:t>
    </dgm:pt>
    <dgm:pt modelId="{65694CB7-5E1B-406D-AE3F-19956EAF1A75}" type="pres">
      <dgm:prSet presAssocID="{FC528E9A-ED6D-4E51-94D8-EE9AB5EF8F1A}" presName="hierRoot3" presStyleCnt="0"/>
      <dgm:spPr/>
      <dgm:t>
        <a:bodyPr/>
        <a:lstStyle/>
        <a:p>
          <a:endParaRPr lang="ru-RU"/>
        </a:p>
      </dgm:t>
    </dgm:pt>
    <dgm:pt modelId="{DA33D3B6-B6BB-4793-A5C2-FC9F1CEAED74}" type="pres">
      <dgm:prSet presAssocID="{FC528E9A-ED6D-4E51-94D8-EE9AB5EF8F1A}" presName="composite3" presStyleCnt="0"/>
      <dgm:spPr/>
      <dgm:t>
        <a:bodyPr/>
        <a:lstStyle/>
        <a:p>
          <a:endParaRPr lang="ru-RU"/>
        </a:p>
      </dgm:t>
    </dgm:pt>
    <dgm:pt modelId="{09893982-4886-4E15-86C0-A2B3B03470A6}" type="pres">
      <dgm:prSet presAssocID="{FC528E9A-ED6D-4E51-94D8-EE9AB5EF8F1A}" presName="background3" presStyleLbl="node3" presStyleIdx="2" presStyleCnt="7"/>
      <dgm:spPr/>
      <dgm:t>
        <a:bodyPr/>
        <a:lstStyle/>
        <a:p>
          <a:endParaRPr lang="ru-RU"/>
        </a:p>
      </dgm:t>
    </dgm:pt>
    <dgm:pt modelId="{6D03CD92-A516-4275-BF5E-4D0F2A518CBC}" type="pres">
      <dgm:prSet presAssocID="{FC528E9A-ED6D-4E51-94D8-EE9AB5EF8F1A}" presName="text3" presStyleLbl="fgAcc3" presStyleIdx="2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72D2EC-2E42-439B-ABE4-54D018367B17}" type="pres">
      <dgm:prSet presAssocID="{FC528E9A-ED6D-4E51-94D8-EE9AB5EF8F1A}" presName="hierChild4" presStyleCnt="0"/>
      <dgm:spPr/>
      <dgm:t>
        <a:bodyPr/>
        <a:lstStyle/>
        <a:p>
          <a:endParaRPr lang="ru-RU"/>
        </a:p>
      </dgm:t>
    </dgm:pt>
    <dgm:pt modelId="{3BAF39CF-2575-48AD-9EFC-1007E2EC55CD}" type="pres">
      <dgm:prSet presAssocID="{538E0E15-84F2-477D-A86B-EC62BC5221AE}" presName="Name10" presStyleLbl="parChTrans1D2" presStyleIdx="1" presStyleCnt="2"/>
      <dgm:spPr/>
      <dgm:t>
        <a:bodyPr/>
        <a:lstStyle/>
        <a:p>
          <a:endParaRPr lang="ru-RU"/>
        </a:p>
      </dgm:t>
    </dgm:pt>
    <dgm:pt modelId="{D5515669-D08A-40E9-991E-2A85D9D7C066}" type="pres">
      <dgm:prSet presAssocID="{A805F7F8-4780-4B40-AAD4-B2C99CFD1DC1}" presName="hierRoot2" presStyleCnt="0"/>
      <dgm:spPr/>
      <dgm:t>
        <a:bodyPr/>
        <a:lstStyle/>
        <a:p>
          <a:endParaRPr lang="ru-RU"/>
        </a:p>
      </dgm:t>
    </dgm:pt>
    <dgm:pt modelId="{32A827D4-0D98-47C0-AE3B-A3BBB42B68C7}" type="pres">
      <dgm:prSet presAssocID="{A805F7F8-4780-4B40-AAD4-B2C99CFD1DC1}" presName="composite2" presStyleCnt="0"/>
      <dgm:spPr/>
      <dgm:t>
        <a:bodyPr/>
        <a:lstStyle/>
        <a:p>
          <a:endParaRPr lang="ru-RU"/>
        </a:p>
      </dgm:t>
    </dgm:pt>
    <dgm:pt modelId="{416C0D57-7296-4495-AF02-893A72BD1B10}" type="pres">
      <dgm:prSet presAssocID="{A805F7F8-4780-4B40-AAD4-B2C99CFD1DC1}" presName="background2" presStyleLbl="node2" presStyleIdx="1" presStyleCnt="2"/>
      <dgm:spPr/>
      <dgm:t>
        <a:bodyPr/>
        <a:lstStyle/>
        <a:p>
          <a:endParaRPr lang="ru-RU"/>
        </a:p>
      </dgm:t>
    </dgm:pt>
    <dgm:pt modelId="{19E82970-8E81-4162-AFFD-38CD4C770DC6}" type="pres">
      <dgm:prSet presAssocID="{A805F7F8-4780-4B40-AAD4-B2C99CFD1DC1}" presName="text2" presStyleLbl="fgAcc2" presStyleIdx="1" presStyleCnt="2" custScaleX="1384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CA01D9-BD30-46BC-849E-084ACB88ABD3}" type="pres">
      <dgm:prSet presAssocID="{A805F7F8-4780-4B40-AAD4-B2C99CFD1DC1}" presName="hierChild3" presStyleCnt="0"/>
      <dgm:spPr/>
      <dgm:t>
        <a:bodyPr/>
        <a:lstStyle/>
        <a:p>
          <a:endParaRPr lang="ru-RU"/>
        </a:p>
      </dgm:t>
    </dgm:pt>
    <dgm:pt modelId="{31135676-C22F-402E-929B-F0B82566FDEA}" type="pres">
      <dgm:prSet presAssocID="{65B7185F-F007-464A-8DEF-2CEA25F6366C}" presName="Name17" presStyleLbl="parChTrans1D3" presStyleIdx="3" presStyleCnt="7"/>
      <dgm:spPr/>
      <dgm:t>
        <a:bodyPr/>
        <a:lstStyle/>
        <a:p>
          <a:endParaRPr lang="ru-RU"/>
        </a:p>
      </dgm:t>
    </dgm:pt>
    <dgm:pt modelId="{26C271FD-AF41-4665-9C2C-B1368E75F2A1}" type="pres">
      <dgm:prSet presAssocID="{2AECDB25-D5B9-40D7-9A7E-141397A9C337}" presName="hierRoot3" presStyleCnt="0"/>
      <dgm:spPr/>
      <dgm:t>
        <a:bodyPr/>
        <a:lstStyle/>
        <a:p>
          <a:endParaRPr lang="ru-RU"/>
        </a:p>
      </dgm:t>
    </dgm:pt>
    <dgm:pt modelId="{BF576ECA-0363-4A6B-A6A5-C7D1F788530D}" type="pres">
      <dgm:prSet presAssocID="{2AECDB25-D5B9-40D7-9A7E-141397A9C337}" presName="composite3" presStyleCnt="0"/>
      <dgm:spPr/>
      <dgm:t>
        <a:bodyPr/>
        <a:lstStyle/>
        <a:p>
          <a:endParaRPr lang="ru-RU"/>
        </a:p>
      </dgm:t>
    </dgm:pt>
    <dgm:pt modelId="{97C0DB48-E36E-4A2B-99E2-48C8BCD34AC8}" type="pres">
      <dgm:prSet presAssocID="{2AECDB25-D5B9-40D7-9A7E-141397A9C337}" presName="background3" presStyleLbl="node3" presStyleIdx="3" presStyleCnt="7"/>
      <dgm:spPr/>
      <dgm:t>
        <a:bodyPr/>
        <a:lstStyle/>
        <a:p>
          <a:endParaRPr lang="ru-RU"/>
        </a:p>
      </dgm:t>
    </dgm:pt>
    <dgm:pt modelId="{146355B7-03E3-4C6C-A5CD-E150E97B7138}" type="pres">
      <dgm:prSet presAssocID="{2AECDB25-D5B9-40D7-9A7E-141397A9C337}" presName="text3" presStyleLbl="fgAcc3" presStyleIdx="3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B8C29F-08A5-425A-9163-EB39014862EF}" type="pres">
      <dgm:prSet presAssocID="{2AECDB25-D5B9-40D7-9A7E-141397A9C337}" presName="hierChild4" presStyleCnt="0"/>
      <dgm:spPr/>
      <dgm:t>
        <a:bodyPr/>
        <a:lstStyle/>
        <a:p>
          <a:endParaRPr lang="ru-RU"/>
        </a:p>
      </dgm:t>
    </dgm:pt>
    <dgm:pt modelId="{C01AA52C-640D-47B3-820A-760D6498F7E4}" type="pres">
      <dgm:prSet presAssocID="{37A8061E-3F69-4E6F-8441-73A116F14ABE}" presName="Name17" presStyleLbl="parChTrans1D3" presStyleIdx="4" presStyleCnt="7"/>
      <dgm:spPr/>
      <dgm:t>
        <a:bodyPr/>
        <a:lstStyle/>
        <a:p>
          <a:endParaRPr lang="ru-RU"/>
        </a:p>
      </dgm:t>
    </dgm:pt>
    <dgm:pt modelId="{2FAAF25A-A2EB-4D39-919D-8A634AE3B7F0}" type="pres">
      <dgm:prSet presAssocID="{0930CAE4-C4B1-42DD-8CDD-1913472B3089}" presName="hierRoot3" presStyleCnt="0"/>
      <dgm:spPr/>
      <dgm:t>
        <a:bodyPr/>
        <a:lstStyle/>
        <a:p>
          <a:endParaRPr lang="ru-RU"/>
        </a:p>
      </dgm:t>
    </dgm:pt>
    <dgm:pt modelId="{D600CBB7-F0E5-4665-B24C-22889150EAD8}" type="pres">
      <dgm:prSet presAssocID="{0930CAE4-C4B1-42DD-8CDD-1913472B3089}" presName="composite3" presStyleCnt="0"/>
      <dgm:spPr/>
      <dgm:t>
        <a:bodyPr/>
        <a:lstStyle/>
        <a:p>
          <a:endParaRPr lang="ru-RU"/>
        </a:p>
      </dgm:t>
    </dgm:pt>
    <dgm:pt modelId="{DE7A6639-B6C6-4FEE-8050-C967449C047C}" type="pres">
      <dgm:prSet presAssocID="{0930CAE4-C4B1-42DD-8CDD-1913472B3089}" presName="background3" presStyleLbl="node3" presStyleIdx="4" presStyleCnt="7"/>
      <dgm:spPr/>
      <dgm:t>
        <a:bodyPr/>
        <a:lstStyle/>
        <a:p>
          <a:endParaRPr lang="ru-RU"/>
        </a:p>
      </dgm:t>
    </dgm:pt>
    <dgm:pt modelId="{2019F815-60D4-4401-92C9-C376D6DFFABD}" type="pres">
      <dgm:prSet presAssocID="{0930CAE4-C4B1-42DD-8CDD-1913472B3089}" presName="text3" presStyleLbl="fgAcc3" presStyleIdx="4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22C88A-1B5E-4C61-BEEF-01FC263B9A50}" type="pres">
      <dgm:prSet presAssocID="{0930CAE4-C4B1-42DD-8CDD-1913472B3089}" presName="hierChild4" presStyleCnt="0"/>
      <dgm:spPr/>
      <dgm:t>
        <a:bodyPr/>
        <a:lstStyle/>
        <a:p>
          <a:endParaRPr lang="ru-RU"/>
        </a:p>
      </dgm:t>
    </dgm:pt>
    <dgm:pt modelId="{BFCF6237-8A13-47C8-B161-3D8063ECD4DF}" type="pres">
      <dgm:prSet presAssocID="{FF077B22-A3AF-44AE-B786-EE88D0F8E422}" presName="Name17" presStyleLbl="parChTrans1D3" presStyleIdx="5" presStyleCnt="7"/>
      <dgm:spPr/>
      <dgm:t>
        <a:bodyPr/>
        <a:lstStyle/>
        <a:p>
          <a:endParaRPr lang="ru-RU"/>
        </a:p>
      </dgm:t>
    </dgm:pt>
    <dgm:pt modelId="{2DB5665A-CE97-4915-9189-8C5C9E8CFFBE}" type="pres">
      <dgm:prSet presAssocID="{1ED23DA4-7CCF-4481-9279-EC2FF9FADF22}" presName="hierRoot3" presStyleCnt="0"/>
      <dgm:spPr/>
      <dgm:t>
        <a:bodyPr/>
        <a:lstStyle/>
        <a:p>
          <a:endParaRPr lang="ru-RU"/>
        </a:p>
      </dgm:t>
    </dgm:pt>
    <dgm:pt modelId="{F4A1CB85-B9E6-4575-B1B6-472AE1493D35}" type="pres">
      <dgm:prSet presAssocID="{1ED23DA4-7CCF-4481-9279-EC2FF9FADF22}" presName="composite3" presStyleCnt="0"/>
      <dgm:spPr/>
      <dgm:t>
        <a:bodyPr/>
        <a:lstStyle/>
        <a:p>
          <a:endParaRPr lang="ru-RU"/>
        </a:p>
      </dgm:t>
    </dgm:pt>
    <dgm:pt modelId="{4DBB4613-AA5A-41C3-8B86-B8BC1874AE2E}" type="pres">
      <dgm:prSet presAssocID="{1ED23DA4-7CCF-4481-9279-EC2FF9FADF22}" presName="background3" presStyleLbl="node3" presStyleIdx="5" presStyleCnt="7"/>
      <dgm:spPr/>
      <dgm:t>
        <a:bodyPr/>
        <a:lstStyle/>
        <a:p>
          <a:endParaRPr lang="ru-RU"/>
        </a:p>
      </dgm:t>
    </dgm:pt>
    <dgm:pt modelId="{37CCFC67-86D9-441E-AF2F-0F8AB17263B7}" type="pres">
      <dgm:prSet presAssocID="{1ED23DA4-7CCF-4481-9279-EC2FF9FADF22}" presName="text3" presStyleLbl="fgAcc3" presStyleIdx="5" presStyleCnt="7" custScaleX="1174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736C082-B2B9-490D-A976-BFD836874B34}" type="pres">
      <dgm:prSet presAssocID="{1ED23DA4-7CCF-4481-9279-EC2FF9FADF22}" presName="hierChild4" presStyleCnt="0"/>
      <dgm:spPr/>
      <dgm:t>
        <a:bodyPr/>
        <a:lstStyle/>
        <a:p>
          <a:endParaRPr lang="ru-RU"/>
        </a:p>
      </dgm:t>
    </dgm:pt>
    <dgm:pt modelId="{FD329624-BC21-4B9F-84EF-6FBC4341C2A5}" type="pres">
      <dgm:prSet presAssocID="{FDD3FC91-DFB2-4D5F-9DD9-ECB08C458C99}" presName="Name17" presStyleLbl="parChTrans1D3" presStyleIdx="6" presStyleCnt="7"/>
      <dgm:spPr/>
      <dgm:t>
        <a:bodyPr/>
        <a:lstStyle/>
        <a:p>
          <a:endParaRPr lang="ru-RU"/>
        </a:p>
      </dgm:t>
    </dgm:pt>
    <dgm:pt modelId="{CB17D831-88E3-40CF-9FC5-86158E8E8430}" type="pres">
      <dgm:prSet presAssocID="{402C8B5C-2647-4BCA-B32C-FE404291DB88}" presName="hierRoot3" presStyleCnt="0"/>
      <dgm:spPr/>
      <dgm:t>
        <a:bodyPr/>
        <a:lstStyle/>
        <a:p>
          <a:endParaRPr lang="ru-RU"/>
        </a:p>
      </dgm:t>
    </dgm:pt>
    <dgm:pt modelId="{7BD45699-9BDF-4CCE-9DCB-A0835BA2C662}" type="pres">
      <dgm:prSet presAssocID="{402C8B5C-2647-4BCA-B32C-FE404291DB88}" presName="composite3" presStyleCnt="0"/>
      <dgm:spPr/>
      <dgm:t>
        <a:bodyPr/>
        <a:lstStyle/>
        <a:p>
          <a:endParaRPr lang="ru-RU"/>
        </a:p>
      </dgm:t>
    </dgm:pt>
    <dgm:pt modelId="{DB42C4BA-E071-4B7D-861F-9B274F163A77}" type="pres">
      <dgm:prSet presAssocID="{402C8B5C-2647-4BCA-B32C-FE404291DB88}" presName="background3" presStyleLbl="node3" presStyleIdx="6" presStyleCnt="7"/>
      <dgm:spPr/>
      <dgm:t>
        <a:bodyPr/>
        <a:lstStyle/>
        <a:p>
          <a:endParaRPr lang="ru-RU"/>
        </a:p>
      </dgm:t>
    </dgm:pt>
    <dgm:pt modelId="{41E8EEFC-6DED-4FCD-98C1-B5F2C16ABB47}" type="pres">
      <dgm:prSet presAssocID="{402C8B5C-2647-4BCA-B32C-FE404291DB88}" presName="text3" presStyleLbl="fgAcc3" presStyleIdx="6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EB2FF6-FE96-470E-BC67-6FA5DCF673A9}" type="pres">
      <dgm:prSet presAssocID="{402C8B5C-2647-4BCA-B32C-FE404291DB88}" presName="hierChild4" presStyleCnt="0"/>
      <dgm:spPr/>
      <dgm:t>
        <a:bodyPr/>
        <a:lstStyle/>
        <a:p>
          <a:endParaRPr lang="ru-RU"/>
        </a:p>
      </dgm:t>
    </dgm:pt>
  </dgm:ptLst>
  <dgm:cxnLst>
    <dgm:cxn modelId="{5F9F667D-79A7-44DE-9EC2-1E875D766030}" srcId="{A805F7F8-4780-4B40-AAD4-B2C99CFD1DC1}" destId="{0930CAE4-C4B1-42DD-8CDD-1913472B3089}" srcOrd="1" destOrd="0" parTransId="{37A8061E-3F69-4E6F-8441-73A116F14ABE}" sibTransId="{A573F856-4E8D-4386-8800-5BDAF990DFF7}"/>
    <dgm:cxn modelId="{BF818373-BB42-4DA3-9689-8B5B83EECF43}" srcId="{A805F7F8-4780-4B40-AAD4-B2C99CFD1DC1}" destId="{402C8B5C-2647-4BCA-B32C-FE404291DB88}" srcOrd="3" destOrd="0" parTransId="{FDD3FC91-DFB2-4D5F-9DD9-ECB08C458C99}" sibTransId="{38600604-05CC-47BF-A436-E3ABF06478B4}"/>
    <dgm:cxn modelId="{ED61BBB9-A203-45C0-8964-103904D4DAD2}" type="presOf" srcId="{0930CAE4-C4B1-42DD-8CDD-1913472B3089}" destId="{2019F815-60D4-4401-92C9-C376D6DFFABD}" srcOrd="0" destOrd="0" presId="urn:microsoft.com/office/officeart/2005/8/layout/hierarchy1"/>
    <dgm:cxn modelId="{7F9A936B-EB68-4A6F-A25E-DBAA40B9BC8A}" type="presOf" srcId="{FC528E9A-ED6D-4E51-94D8-EE9AB5EF8F1A}" destId="{6D03CD92-A516-4275-BF5E-4D0F2A518CBC}" srcOrd="0" destOrd="0" presId="urn:microsoft.com/office/officeart/2005/8/layout/hierarchy1"/>
    <dgm:cxn modelId="{53AD1F49-3871-4C8B-9E86-1181AA641A10}" type="presOf" srcId="{3E4CE94A-6DA8-4E80-B417-FEFD3AFD9BCC}" destId="{1A1D03F2-00CC-4967-963F-09A9C45C1459}" srcOrd="0" destOrd="0" presId="urn:microsoft.com/office/officeart/2005/8/layout/hierarchy1"/>
    <dgm:cxn modelId="{CD4603F9-4485-4CAC-9586-22AFF072EE83}" type="presOf" srcId="{E82648D6-D5AA-4A98-88A6-DAEDC6047F13}" destId="{18FE53D8-1B00-496F-9527-4A751D813EF6}" srcOrd="0" destOrd="0" presId="urn:microsoft.com/office/officeart/2005/8/layout/hierarchy1"/>
    <dgm:cxn modelId="{2E60CE11-4CF7-4277-9E8C-0B4862090650}" type="presOf" srcId="{1ED23DA4-7CCF-4481-9279-EC2FF9FADF22}" destId="{37CCFC67-86D9-441E-AF2F-0F8AB17263B7}" srcOrd="0" destOrd="0" presId="urn:microsoft.com/office/officeart/2005/8/layout/hierarchy1"/>
    <dgm:cxn modelId="{F61BE248-2557-44DD-8592-8A10D4593463}" srcId="{BC765413-58C6-412A-9014-534095D17D05}" destId="{ED54A96F-3A33-4A6D-97B4-4EC1E3BC9B32}" srcOrd="0" destOrd="0" parTransId="{BC5D5A82-4249-4618-80FA-94FC0F1A832A}" sibTransId="{68E1ADB9-E370-481A-A9D7-7E4E16CB2CDB}"/>
    <dgm:cxn modelId="{740EC75D-59FB-47D2-8D43-FF970FF7D7C7}" srcId="{A805F7F8-4780-4B40-AAD4-B2C99CFD1DC1}" destId="{1ED23DA4-7CCF-4481-9279-EC2FF9FADF22}" srcOrd="2" destOrd="0" parTransId="{FF077B22-A3AF-44AE-B786-EE88D0F8E422}" sibTransId="{1560D527-E452-46E3-BDC4-424A8E82ED32}"/>
    <dgm:cxn modelId="{E58F5DA5-530C-45EE-B22E-D1B66C877B9F}" srcId="{6A8B8CAD-D33D-4EF8-AF91-955CC985C078}" destId="{BC765413-58C6-412A-9014-534095D17D05}" srcOrd="0" destOrd="0" parTransId="{E82648D6-D5AA-4A98-88A6-DAEDC6047F13}" sibTransId="{C57C0C76-1999-42AF-84CB-0E2D71032692}"/>
    <dgm:cxn modelId="{D30DC6A9-280D-44E7-8CE1-3CC1A3C09901}" srcId="{BC765413-58C6-412A-9014-534095D17D05}" destId="{FC528E9A-ED6D-4E51-94D8-EE9AB5EF8F1A}" srcOrd="2" destOrd="0" parTransId="{90931FCC-4659-4766-9B60-DAD63DA95E35}" sibTransId="{7628D34E-662B-4BEB-87D5-B39770DF33D9}"/>
    <dgm:cxn modelId="{EFAD1478-034E-40D8-BFD0-069159B26489}" type="presOf" srcId="{6A8B8CAD-D33D-4EF8-AF91-955CC985C078}" destId="{56A40576-42A7-496E-8527-618EF7704B20}" srcOrd="0" destOrd="0" presId="urn:microsoft.com/office/officeart/2005/8/layout/hierarchy1"/>
    <dgm:cxn modelId="{98FA87C3-41A2-4CB8-8870-A56B58B21431}" srcId="{A805F7F8-4780-4B40-AAD4-B2C99CFD1DC1}" destId="{2AECDB25-D5B9-40D7-9A7E-141397A9C337}" srcOrd="0" destOrd="0" parTransId="{65B7185F-F007-464A-8DEF-2CEA25F6366C}" sibTransId="{8B581017-33B1-4367-AD9A-1E21819E5B0E}"/>
    <dgm:cxn modelId="{05EC56A3-525A-45A8-ABBE-3138B85B981E}" type="presOf" srcId="{538E0E15-84F2-477D-A86B-EC62BC5221AE}" destId="{3BAF39CF-2575-48AD-9EFC-1007E2EC55CD}" srcOrd="0" destOrd="0" presId="urn:microsoft.com/office/officeart/2005/8/layout/hierarchy1"/>
    <dgm:cxn modelId="{28E8D00F-01E6-4E4B-8A03-F6C67B8E528A}" type="presOf" srcId="{37A8061E-3F69-4E6F-8441-73A116F14ABE}" destId="{C01AA52C-640D-47B3-820A-760D6498F7E4}" srcOrd="0" destOrd="0" presId="urn:microsoft.com/office/officeart/2005/8/layout/hierarchy1"/>
    <dgm:cxn modelId="{6C0AEDAF-346C-4AB2-9953-1CACCE6D3262}" type="presOf" srcId="{BC765413-58C6-412A-9014-534095D17D05}" destId="{D374F9A7-F6C6-49BD-860A-9D96CFF3DF36}" srcOrd="0" destOrd="0" presId="urn:microsoft.com/office/officeart/2005/8/layout/hierarchy1"/>
    <dgm:cxn modelId="{B6E01B5C-3D94-473B-97AE-FD323D8ABA4C}" type="presOf" srcId="{402C8B5C-2647-4BCA-B32C-FE404291DB88}" destId="{41E8EEFC-6DED-4FCD-98C1-B5F2C16ABB47}" srcOrd="0" destOrd="0" presId="urn:microsoft.com/office/officeart/2005/8/layout/hierarchy1"/>
    <dgm:cxn modelId="{ECCCBB11-A93A-41F9-BDDA-C09D5D98190C}" type="presOf" srcId="{65B7185F-F007-464A-8DEF-2CEA25F6366C}" destId="{31135676-C22F-402E-929B-F0B82566FDEA}" srcOrd="0" destOrd="0" presId="urn:microsoft.com/office/officeart/2005/8/layout/hierarchy1"/>
    <dgm:cxn modelId="{FFEF6F2D-3896-47EA-AC50-1278590BB782}" type="presOf" srcId="{90931FCC-4659-4766-9B60-DAD63DA95E35}" destId="{9505BB6E-0DE5-4560-B230-39072A9C8B49}" srcOrd="0" destOrd="0" presId="urn:microsoft.com/office/officeart/2005/8/layout/hierarchy1"/>
    <dgm:cxn modelId="{E6A23B3D-1901-4132-8A3E-FD9BB768168C}" type="presOf" srcId="{FF077B22-A3AF-44AE-B786-EE88D0F8E422}" destId="{BFCF6237-8A13-47C8-B161-3D8063ECD4DF}" srcOrd="0" destOrd="0" presId="urn:microsoft.com/office/officeart/2005/8/layout/hierarchy1"/>
    <dgm:cxn modelId="{892DCCA5-3EFA-4C0F-9B1A-BDFEC9505F68}" srcId="{3E4CE94A-6DA8-4E80-B417-FEFD3AFD9BCC}" destId="{6A8B8CAD-D33D-4EF8-AF91-955CC985C078}" srcOrd="0" destOrd="0" parTransId="{4A6726F8-5D66-423C-9156-CA3EEE68AD4F}" sibTransId="{56C61A70-7DB4-47F9-BA4C-151D7A75E596}"/>
    <dgm:cxn modelId="{FF477BF7-9B69-442E-939A-D1B966E5B60F}" type="presOf" srcId="{A805F7F8-4780-4B40-AAD4-B2C99CFD1DC1}" destId="{19E82970-8E81-4162-AFFD-38CD4C770DC6}" srcOrd="0" destOrd="0" presId="urn:microsoft.com/office/officeart/2005/8/layout/hierarchy1"/>
    <dgm:cxn modelId="{3F108F79-7140-41A3-879D-C59D9DF46506}" type="presOf" srcId="{FAC50077-88B7-4F76-A0C1-024B970FC14F}" destId="{1FB3FD93-33EF-44C9-BF89-65E7DA185AC5}" srcOrd="0" destOrd="0" presId="urn:microsoft.com/office/officeart/2005/8/layout/hierarchy1"/>
    <dgm:cxn modelId="{5718D14D-99EF-459D-AC2D-B0D909C9A78D}" type="presOf" srcId="{ED54A96F-3A33-4A6D-97B4-4EC1E3BC9B32}" destId="{9636CF63-CE90-4651-B7D1-A001342DB4E5}" srcOrd="0" destOrd="0" presId="urn:microsoft.com/office/officeart/2005/8/layout/hierarchy1"/>
    <dgm:cxn modelId="{DF15691A-FA70-4513-8819-6D91681E306C}" type="presOf" srcId="{FDD3FC91-DFB2-4D5F-9DD9-ECB08C458C99}" destId="{FD329624-BC21-4B9F-84EF-6FBC4341C2A5}" srcOrd="0" destOrd="0" presId="urn:microsoft.com/office/officeart/2005/8/layout/hierarchy1"/>
    <dgm:cxn modelId="{37F1A6ED-DAC3-4A4D-AAC9-FBF4A9B1DC0E}" type="presOf" srcId="{BC5D5A82-4249-4618-80FA-94FC0F1A832A}" destId="{BC87E60E-31C2-497E-B0E4-65D6E12C690A}" srcOrd="0" destOrd="0" presId="urn:microsoft.com/office/officeart/2005/8/layout/hierarchy1"/>
    <dgm:cxn modelId="{E598EF81-E73A-4D89-9B7C-B5FBE8C760C2}" type="presOf" srcId="{2AECDB25-D5B9-40D7-9A7E-141397A9C337}" destId="{146355B7-03E3-4C6C-A5CD-E150E97B7138}" srcOrd="0" destOrd="0" presId="urn:microsoft.com/office/officeart/2005/8/layout/hierarchy1"/>
    <dgm:cxn modelId="{13A146DD-EC88-413F-8136-E8FCB3FC7F30}" srcId="{BC765413-58C6-412A-9014-534095D17D05}" destId="{0CDD4697-3FEA-4B81-B78A-0A6D1B0840BF}" srcOrd="1" destOrd="0" parTransId="{FAC50077-88B7-4F76-A0C1-024B970FC14F}" sibTransId="{2968C178-B553-4DF2-AEE0-DB084CBD2285}"/>
    <dgm:cxn modelId="{E47592A3-DE56-4E03-AD21-9638AFFA1245}" type="presOf" srcId="{0CDD4697-3FEA-4B81-B78A-0A6D1B0840BF}" destId="{01A58481-98BE-4810-8FE7-32C5DBA163E9}" srcOrd="0" destOrd="0" presId="urn:microsoft.com/office/officeart/2005/8/layout/hierarchy1"/>
    <dgm:cxn modelId="{F71522E3-2CDC-4904-9662-0B49FBB9F1E3}" srcId="{6A8B8CAD-D33D-4EF8-AF91-955CC985C078}" destId="{A805F7F8-4780-4B40-AAD4-B2C99CFD1DC1}" srcOrd="1" destOrd="0" parTransId="{538E0E15-84F2-477D-A86B-EC62BC5221AE}" sibTransId="{385E5012-0F6C-4E19-B846-FEF9F5C4BF90}"/>
    <dgm:cxn modelId="{4D04FD51-71C2-4EA9-B1F8-17AFFC163D67}" type="presParOf" srcId="{1A1D03F2-00CC-4967-963F-09A9C45C1459}" destId="{C7BD6538-ED9D-4095-8FC4-0E0FEB7DF4C2}" srcOrd="0" destOrd="0" presId="urn:microsoft.com/office/officeart/2005/8/layout/hierarchy1"/>
    <dgm:cxn modelId="{C1C8F105-653C-44FB-B229-DDC03692A960}" type="presParOf" srcId="{C7BD6538-ED9D-4095-8FC4-0E0FEB7DF4C2}" destId="{03578CAA-CE62-48F4-8668-318F5DBB906F}" srcOrd="0" destOrd="0" presId="urn:microsoft.com/office/officeart/2005/8/layout/hierarchy1"/>
    <dgm:cxn modelId="{36DDCF53-5151-4481-83B6-27B2FFFF6D6A}" type="presParOf" srcId="{03578CAA-CE62-48F4-8668-318F5DBB906F}" destId="{ACD48AC2-09B6-4D16-8354-C071203F84DC}" srcOrd="0" destOrd="0" presId="urn:microsoft.com/office/officeart/2005/8/layout/hierarchy1"/>
    <dgm:cxn modelId="{3A5BE1D1-8AF8-4D26-A068-17F429D81607}" type="presParOf" srcId="{03578CAA-CE62-48F4-8668-318F5DBB906F}" destId="{56A40576-42A7-496E-8527-618EF7704B20}" srcOrd="1" destOrd="0" presId="urn:microsoft.com/office/officeart/2005/8/layout/hierarchy1"/>
    <dgm:cxn modelId="{E09E49AC-1C4A-472B-81D5-201DFA1A1FF0}" type="presParOf" srcId="{C7BD6538-ED9D-4095-8FC4-0E0FEB7DF4C2}" destId="{C5FD99C1-E724-4997-9C1B-90C345328505}" srcOrd="1" destOrd="0" presId="urn:microsoft.com/office/officeart/2005/8/layout/hierarchy1"/>
    <dgm:cxn modelId="{B7389DF5-C159-4494-9130-2AED19CFB02C}" type="presParOf" srcId="{C5FD99C1-E724-4997-9C1B-90C345328505}" destId="{18FE53D8-1B00-496F-9527-4A751D813EF6}" srcOrd="0" destOrd="0" presId="urn:microsoft.com/office/officeart/2005/8/layout/hierarchy1"/>
    <dgm:cxn modelId="{C6B3F6B6-09D9-4BB1-9428-A4ECCE2F27F5}" type="presParOf" srcId="{C5FD99C1-E724-4997-9C1B-90C345328505}" destId="{B78F28CC-A079-4B3D-9A30-E5CC12664A71}" srcOrd="1" destOrd="0" presId="urn:microsoft.com/office/officeart/2005/8/layout/hierarchy1"/>
    <dgm:cxn modelId="{B398283D-C3AD-4302-BD7E-F5554280FC0A}" type="presParOf" srcId="{B78F28CC-A079-4B3D-9A30-E5CC12664A71}" destId="{3C29EBEF-06E5-4D31-B416-288068387F2B}" srcOrd="0" destOrd="0" presId="urn:microsoft.com/office/officeart/2005/8/layout/hierarchy1"/>
    <dgm:cxn modelId="{D689BF55-558B-4686-B91F-A7AFEA969412}" type="presParOf" srcId="{3C29EBEF-06E5-4D31-B416-288068387F2B}" destId="{BB8731BF-6C8A-4137-A602-989193FBED3C}" srcOrd="0" destOrd="0" presId="urn:microsoft.com/office/officeart/2005/8/layout/hierarchy1"/>
    <dgm:cxn modelId="{611A5DA8-01EA-4A37-B324-534CD1E86A8C}" type="presParOf" srcId="{3C29EBEF-06E5-4D31-B416-288068387F2B}" destId="{D374F9A7-F6C6-49BD-860A-9D96CFF3DF36}" srcOrd="1" destOrd="0" presId="urn:microsoft.com/office/officeart/2005/8/layout/hierarchy1"/>
    <dgm:cxn modelId="{E1C5278D-9C0D-4C12-880C-49AE9AB2B686}" type="presParOf" srcId="{B78F28CC-A079-4B3D-9A30-E5CC12664A71}" destId="{61C573A4-EB02-4228-B761-892997404266}" srcOrd="1" destOrd="0" presId="urn:microsoft.com/office/officeart/2005/8/layout/hierarchy1"/>
    <dgm:cxn modelId="{D0DC5690-21FF-4B40-B1D5-E3B8DBE40DBF}" type="presParOf" srcId="{61C573A4-EB02-4228-B761-892997404266}" destId="{BC87E60E-31C2-497E-B0E4-65D6E12C690A}" srcOrd="0" destOrd="0" presId="urn:microsoft.com/office/officeart/2005/8/layout/hierarchy1"/>
    <dgm:cxn modelId="{4257C92B-4C63-4790-8920-59A4792B0037}" type="presParOf" srcId="{61C573A4-EB02-4228-B761-892997404266}" destId="{1E0A9B09-9BD3-4BE2-8088-14970E9BD7BF}" srcOrd="1" destOrd="0" presId="urn:microsoft.com/office/officeart/2005/8/layout/hierarchy1"/>
    <dgm:cxn modelId="{A9FA31EC-AA88-4A1C-B589-F94476AE274A}" type="presParOf" srcId="{1E0A9B09-9BD3-4BE2-8088-14970E9BD7BF}" destId="{B434A0EC-6BDA-4246-8254-8C4C17B531ED}" srcOrd="0" destOrd="0" presId="urn:microsoft.com/office/officeart/2005/8/layout/hierarchy1"/>
    <dgm:cxn modelId="{1A5ED103-2E9C-4CCC-AB94-275A2D4DAA4B}" type="presParOf" srcId="{B434A0EC-6BDA-4246-8254-8C4C17B531ED}" destId="{9CF52B9A-2E9A-4BDA-A46F-F59587ADB57B}" srcOrd="0" destOrd="0" presId="urn:microsoft.com/office/officeart/2005/8/layout/hierarchy1"/>
    <dgm:cxn modelId="{6584A52D-DB9C-4F51-9FC5-966AFF9820BB}" type="presParOf" srcId="{B434A0EC-6BDA-4246-8254-8C4C17B531ED}" destId="{9636CF63-CE90-4651-B7D1-A001342DB4E5}" srcOrd="1" destOrd="0" presId="urn:microsoft.com/office/officeart/2005/8/layout/hierarchy1"/>
    <dgm:cxn modelId="{C31307F9-EEF1-45C7-91DA-D4CFA92ACD5A}" type="presParOf" srcId="{1E0A9B09-9BD3-4BE2-8088-14970E9BD7BF}" destId="{A37E4215-FF49-4016-857E-73376C21435E}" srcOrd="1" destOrd="0" presId="urn:microsoft.com/office/officeart/2005/8/layout/hierarchy1"/>
    <dgm:cxn modelId="{64E1BF49-F5AE-4C19-A993-B1D712B75F54}" type="presParOf" srcId="{61C573A4-EB02-4228-B761-892997404266}" destId="{1FB3FD93-33EF-44C9-BF89-65E7DA185AC5}" srcOrd="2" destOrd="0" presId="urn:microsoft.com/office/officeart/2005/8/layout/hierarchy1"/>
    <dgm:cxn modelId="{189E689E-0BBF-4140-A6AE-AAB0250E2393}" type="presParOf" srcId="{61C573A4-EB02-4228-B761-892997404266}" destId="{76AE7E08-B0E8-4F60-94BC-0B2F49A83089}" srcOrd="3" destOrd="0" presId="urn:microsoft.com/office/officeart/2005/8/layout/hierarchy1"/>
    <dgm:cxn modelId="{048FE557-6215-4D34-A964-25545843D71C}" type="presParOf" srcId="{76AE7E08-B0E8-4F60-94BC-0B2F49A83089}" destId="{6E3127F3-B717-498E-865E-B914152D5DD6}" srcOrd="0" destOrd="0" presId="urn:microsoft.com/office/officeart/2005/8/layout/hierarchy1"/>
    <dgm:cxn modelId="{1E2CB520-5931-4901-815F-3040867DD64D}" type="presParOf" srcId="{6E3127F3-B717-498E-865E-B914152D5DD6}" destId="{014E9A25-F071-47D8-A4CA-EADD5C684847}" srcOrd="0" destOrd="0" presId="urn:microsoft.com/office/officeart/2005/8/layout/hierarchy1"/>
    <dgm:cxn modelId="{1C02D80A-058B-41E4-B862-12898F1460E9}" type="presParOf" srcId="{6E3127F3-B717-498E-865E-B914152D5DD6}" destId="{01A58481-98BE-4810-8FE7-32C5DBA163E9}" srcOrd="1" destOrd="0" presId="urn:microsoft.com/office/officeart/2005/8/layout/hierarchy1"/>
    <dgm:cxn modelId="{077CD7EB-5A30-46D5-81B2-CD3CBA3E137F}" type="presParOf" srcId="{76AE7E08-B0E8-4F60-94BC-0B2F49A83089}" destId="{B1D8214E-F400-42F1-93B2-4D7DBEB9FDC0}" srcOrd="1" destOrd="0" presId="urn:microsoft.com/office/officeart/2005/8/layout/hierarchy1"/>
    <dgm:cxn modelId="{2392B3C2-38F9-4F7B-B477-709AD38D14BD}" type="presParOf" srcId="{61C573A4-EB02-4228-B761-892997404266}" destId="{9505BB6E-0DE5-4560-B230-39072A9C8B49}" srcOrd="4" destOrd="0" presId="urn:microsoft.com/office/officeart/2005/8/layout/hierarchy1"/>
    <dgm:cxn modelId="{119462FE-A144-4847-A71F-2EAC78A69974}" type="presParOf" srcId="{61C573A4-EB02-4228-B761-892997404266}" destId="{65694CB7-5E1B-406D-AE3F-19956EAF1A75}" srcOrd="5" destOrd="0" presId="urn:microsoft.com/office/officeart/2005/8/layout/hierarchy1"/>
    <dgm:cxn modelId="{9E2546DB-0FF0-4C01-A973-5AE7D9ECB0BE}" type="presParOf" srcId="{65694CB7-5E1B-406D-AE3F-19956EAF1A75}" destId="{DA33D3B6-B6BB-4793-A5C2-FC9F1CEAED74}" srcOrd="0" destOrd="0" presId="urn:microsoft.com/office/officeart/2005/8/layout/hierarchy1"/>
    <dgm:cxn modelId="{8183ACE8-EBDB-4AFE-9B52-3CA6584A0E2F}" type="presParOf" srcId="{DA33D3B6-B6BB-4793-A5C2-FC9F1CEAED74}" destId="{09893982-4886-4E15-86C0-A2B3B03470A6}" srcOrd="0" destOrd="0" presId="urn:microsoft.com/office/officeart/2005/8/layout/hierarchy1"/>
    <dgm:cxn modelId="{D1C1C7F6-C79A-49C7-9B29-E54BEF8A62A6}" type="presParOf" srcId="{DA33D3B6-B6BB-4793-A5C2-FC9F1CEAED74}" destId="{6D03CD92-A516-4275-BF5E-4D0F2A518CBC}" srcOrd="1" destOrd="0" presId="urn:microsoft.com/office/officeart/2005/8/layout/hierarchy1"/>
    <dgm:cxn modelId="{178F8C9B-BDA1-4453-9464-4FBA8E7D7B2C}" type="presParOf" srcId="{65694CB7-5E1B-406D-AE3F-19956EAF1A75}" destId="{8D72D2EC-2E42-439B-ABE4-54D018367B17}" srcOrd="1" destOrd="0" presId="urn:microsoft.com/office/officeart/2005/8/layout/hierarchy1"/>
    <dgm:cxn modelId="{41CBA680-D965-4290-85E1-A735618F45A4}" type="presParOf" srcId="{C5FD99C1-E724-4997-9C1B-90C345328505}" destId="{3BAF39CF-2575-48AD-9EFC-1007E2EC55CD}" srcOrd="2" destOrd="0" presId="urn:microsoft.com/office/officeart/2005/8/layout/hierarchy1"/>
    <dgm:cxn modelId="{7627E5FF-DC97-4414-9222-40C371613D03}" type="presParOf" srcId="{C5FD99C1-E724-4997-9C1B-90C345328505}" destId="{D5515669-D08A-40E9-991E-2A85D9D7C066}" srcOrd="3" destOrd="0" presId="urn:microsoft.com/office/officeart/2005/8/layout/hierarchy1"/>
    <dgm:cxn modelId="{E4291169-8530-42CB-973F-6157E261A75C}" type="presParOf" srcId="{D5515669-D08A-40E9-991E-2A85D9D7C066}" destId="{32A827D4-0D98-47C0-AE3B-A3BBB42B68C7}" srcOrd="0" destOrd="0" presId="urn:microsoft.com/office/officeart/2005/8/layout/hierarchy1"/>
    <dgm:cxn modelId="{25038196-4462-4092-BAB6-D3D04B7540DA}" type="presParOf" srcId="{32A827D4-0D98-47C0-AE3B-A3BBB42B68C7}" destId="{416C0D57-7296-4495-AF02-893A72BD1B10}" srcOrd="0" destOrd="0" presId="urn:microsoft.com/office/officeart/2005/8/layout/hierarchy1"/>
    <dgm:cxn modelId="{6015B235-B4FB-4131-8A9D-54D4FD237E7A}" type="presParOf" srcId="{32A827D4-0D98-47C0-AE3B-A3BBB42B68C7}" destId="{19E82970-8E81-4162-AFFD-38CD4C770DC6}" srcOrd="1" destOrd="0" presId="urn:microsoft.com/office/officeart/2005/8/layout/hierarchy1"/>
    <dgm:cxn modelId="{3D860C92-0EB5-4AAC-9720-F30323DB2D2E}" type="presParOf" srcId="{D5515669-D08A-40E9-991E-2A85D9D7C066}" destId="{FACA01D9-BD30-46BC-849E-084ACB88ABD3}" srcOrd="1" destOrd="0" presId="urn:microsoft.com/office/officeart/2005/8/layout/hierarchy1"/>
    <dgm:cxn modelId="{3A64CFE9-5EB3-498A-A4EE-946149B70F1B}" type="presParOf" srcId="{FACA01D9-BD30-46BC-849E-084ACB88ABD3}" destId="{31135676-C22F-402E-929B-F0B82566FDEA}" srcOrd="0" destOrd="0" presId="urn:microsoft.com/office/officeart/2005/8/layout/hierarchy1"/>
    <dgm:cxn modelId="{ED66AB08-C5F4-465F-A9C8-A44962F99D8A}" type="presParOf" srcId="{FACA01D9-BD30-46BC-849E-084ACB88ABD3}" destId="{26C271FD-AF41-4665-9C2C-B1368E75F2A1}" srcOrd="1" destOrd="0" presId="urn:microsoft.com/office/officeart/2005/8/layout/hierarchy1"/>
    <dgm:cxn modelId="{A8F8B35A-9D02-41F1-8657-CCCA81C18F27}" type="presParOf" srcId="{26C271FD-AF41-4665-9C2C-B1368E75F2A1}" destId="{BF576ECA-0363-4A6B-A6A5-C7D1F788530D}" srcOrd="0" destOrd="0" presId="urn:microsoft.com/office/officeart/2005/8/layout/hierarchy1"/>
    <dgm:cxn modelId="{6B34353B-90D9-4DFA-8C60-172C2D7978C5}" type="presParOf" srcId="{BF576ECA-0363-4A6B-A6A5-C7D1F788530D}" destId="{97C0DB48-E36E-4A2B-99E2-48C8BCD34AC8}" srcOrd="0" destOrd="0" presId="urn:microsoft.com/office/officeart/2005/8/layout/hierarchy1"/>
    <dgm:cxn modelId="{8F7B1F45-4797-48F4-908B-94CD71BE84CA}" type="presParOf" srcId="{BF576ECA-0363-4A6B-A6A5-C7D1F788530D}" destId="{146355B7-03E3-4C6C-A5CD-E150E97B7138}" srcOrd="1" destOrd="0" presId="urn:microsoft.com/office/officeart/2005/8/layout/hierarchy1"/>
    <dgm:cxn modelId="{DA355514-B1E8-4DD7-8A4C-E4A5F90A2430}" type="presParOf" srcId="{26C271FD-AF41-4665-9C2C-B1368E75F2A1}" destId="{4CB8C29F-08A5-425A-9163-EB39014862EF}" srcOrd="1" destOrd="0" presId="urn:microsoft.com/office/officeart/2005/8/layout/hierarchy1"/>
    <dgm:cxn modelId="{5D44E93A-A4FA-4755-A831-7C9DC8F96230}" type="presParOf" srcId="{FACA01D9-BD30-46BC-849E-084ACB88ABD3}" destId="{C01AA52C-640D-47B3-820A-760D6498F7E4}" srcOrd="2" destOrd="0" presId="urn:microsoft.com/office/officeart/2005/8/layout/hierarchy1"/>
    <dgm:cxn modelId="{E58754F5-DF0A-4C7E-8C9B-FA1324C5F535}" type="presParOf" srcId="{FACA01D9-BD30-46BC-849E-084ACB88ABD3}" destId="{2FAAF25A-A2EB-4D39-919D-8A634AE3B7F0}" srcOrd="3" destOrd="0" presId="urn:microsoft.com/office/officeart/2005/8/layout/hierarchy1"/>
    <dgm:cxn modelId="{56A7470A-EB86-4A6C-B6C4-DECAC4CFDDA3}" type="presParOf" srcId="{2FAAF25A-A2EB-4D39-919D-8A634AE3B7F0}" destId="{D600CBB7-F0E5-4665-B24C-22889150EAD8}" srcOrd="0" destOrd="0" presId="urn:microsoft.com/office/officeart/2005/8/layout/hierarchy1"/>
    <dgm:cxn modelId="{756A9214-CF5E-47DF-B16B-A03E861247BD}" type="presParOf" srcId="{D600CBB7-F0E5-4665-B24C-22889150EAD8}" destId="{DE7A6639-B6C6-4FEE-8050-C967449C047C}" srcOrd="0" destOrd="0" presId="urn:microsoft.com/office/officeart/2005/8/layout/hierarchy1"/>
    <dgm:cxn modelId="{C2D3CD07-3939-45FD-AAFA-7E9FFD1963E3}" type="presParOf" srcId="{D600CBB7-F0E5-4665-B24C-22889150EAD8}" destId="{2019F815-60D4-4401-92C9-C376D6DFFABD}" srcOrd="1" destOrd="0" presId="urn:microsoft.com/office/officeart/2005/8/layout/hierarchy1"/>
    <dgm:cxn modelId="{432B7921-92FB-4C8D-B42B-948437AC65EE}" type="presParOf" srcId="{2FAAF25A-A2EB-4D39-919D-8A634AE3B7F0}" destId="{4D22C88A-1B5E-4C61-BEEF-01FC263B9A50}" srcOrd="1" destOrd="0" presId="urn:microsoft.com/office/officeart/2005/8/layout/hierarchy1"/>
    <dgm:cxn modelId="{B2D39E79-BEE6-466C-8B47-EFC0D2096406}" type="presParOf" srcId="{FACA01D9-BD30-46BC-849E-084ACB88ABD3}" destId="{BFCF6237-8A13-47C8-B161-3D8063ECD4DF}" srcOrd="4" destOrd="0" presId="urn:microsoft.com/office/officeart/2005/8/layout/hierarchy1"/>
    <dgm:cxn modelId="{C1AACB86-50D8-4079-A0C5-8D7DD2381F5C}" type="presParOf" srcId="{FACA01D9-BD30-46BC-849E-084ACB88ABD3}" destId="{2DB5665A-CE97-4915-9189-8C5C9E8CFFBE}" srcOrd="5" destOrd="0" presId="urn:microsoft.com/office/officeart/2005/8/layout/hierarchy1"/>
    <dgm:cxn modelId="{0458290D-AAFB-48E3-87CB-16D620835F6C}" type="presParOf" srcId="{2DB5665A-CE97-4915-9189-8C5C9E8CFFBE}" destId="{F4A1CB85-B9E6-4575-B1B6-472AE1493D35}" srcOrd="0" destOrd="0" presId="urn:microsoft.com/office/officeart/2005/8/layout/hierarchy1"/>
    <dgm:cxn modelId="{7BF952D9-13EB-42A8-8799-60ECDEADA7E2}" type="presParOf" srcId="{F4A1CB85-B9E6-4575-B1B6-472AE1493D35}" destId="{4DBB4613-AA5A-41C3-8B86-B8BC1874AE2E}" srcOrd="0" destOrd="0" presId="urn:microsoft.com/office/officeart/2005/8/layout/hierarchy1"/>
    <dgm:cxn modelId="{B1ABB37B-219A-40EF-A4C9-C8C3CB663D90}" type="presParOf" srcId="{F4A1CB85-B9E6-4575-B1B6-472AE1493D35}" destId="{37CCFC67-86D9-441E-AF2F-0F8AB17263B7}" srcOrd="1" destOrd="0" presId="urn:microsoft.com/office/officeart/2005/8/layout/hierarchy1"/>
    <dgm:cxn modelId="{075D7450-EF77-4721-818D-A1D1D8F1DE6C}" type="presParOf" srcId="{2DB5665A-CE97-4915-9189-8C5C9E8CFFBE}" destId="{C736C082-B2B9-490D-A976-BFD836874B34}" srcOrd="1" destOrd="0" presId="urn:microsoft.com/office/officeart/2005/8/layout/hierarchy1"/>
    <dgm:cxn modelId="{64E7E9C3-C01B-454A-AB7F-F18F197B5318}" type="presParOf" srcId="{FACA01D9-BD30-46BC-849E-084ACB88ABD3}" destId="{FD329624-BC21-4B9F-84EF-6FBC4341C2A5}" srcOrd="6" destOrd="0" presId="urn:microsoft.com/office/officeart/2005/8/layout/hierarchy1"/>
    <dgm:cxn modelId="{B1DA245F-C769-421D-8261-A23B86B86C1F}" type="presParOf" srcId="{FACA01D9-BD30-46BC-849E-084ACB88ABD3}" destId="{CB17D831-88E3-40CF-9FC5-86158E8E8430}" srcOrd="7" destOrd="0" presId="urn:microsoft.com/office/officeart/2005/8/layout/hierarchy1"/>
    <dgm:cxn modelId="{00C8C690-049F-4998-9F63-D00271E359B2}" type="presParOf" srcId="{CB17D831-88E3-40CF-9FC5-86158E8E8430}" destId="{7BD45699-9BDF-4CCE-9DCB-A0835BA2C662}" srcOrd="0" destOrd="0" presId="urn:microsoft.com/office/officeart/2005/8/layout/hierarchy1"/>
    <dgm:cxn modelId="{D002E3CF-344B-4938-9320-E8B30CD747CD}" type="presParOf" srcId="{7BD45699-9BDF-4CCE-9DCB-A0835BA2C662}" destId="{DB42C4BA-E071-4B7D-861F-9B274F163A77}" srcOrd="0" destOrd="0" presId="urn:microsoft.com/office/officeart/2005/8/layout/hierarchy1"/>
    <dgm:cxn modelId="{F729F0F2-0A6C-425E-AE91-B4F3D7738FCE}" type="presParOf" srcId="{7BD45699-9BDF-4CCE-9DCB-A0835BA2C662}" destId="{41E8EEFC-6DED-4FCD-98C1-B5F2C16ABB47}" srcOrd="1" destOrd="0" presId="urn:microsoft.com/office/officeart/2005/8/layout/hierarchy1"/>
    <dgm:cxn modelId="{38BE53D8-9C85-4A7B-B935-93B6E10AF327}" type="presParOf" srcId="{CB17D831-88E3-40CF-9FC5-86158E8E8430}" destId="{A6EB2FF6-FE96-470E-BC67-6FA5DCF673A9}" srcOrd="1" destOrd="0" presId="urn:microsoft.com/office/officeart/2005/8/layout/hierarchy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3CFD4D-1539-4FFA-B48E-B51F9F775C7B}" type="doc">
      <dgm:prSet loTypeId="urn:microsoft.com/office/officeart/2005/8/layout/hierarchy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BEA7E7-CF7A-4485-BA9E-E2209BD96245}">
      <dgm:prSet phldrT="[Текст]"/>
      <dgm:spPr/>
      <dgm:t>
        <a:bodyPr/>
        <a:lstStyle/>
        <a:p>
          <a:r>
            <a:rPr lang="ru-RU" dirty="0" smtClean="0"/>
            <a:t>Неотложные мероприятия</a:t>
          </a:r>
          <a:endParaRPr lang="ru-RU" dirty="0"/>
        </a:p>
      </dgm:t>
    </dgm:pt>
    <dgm:pt modelId="{039201FD-A7BE-4BE6-9C93-7336FF8DE161}" type="parTrans" cxnId="{BB24AE68-2EBF-42D0-9ED6-78C96C381639}">
      <dgm:prSet/>
      <dgm:spPr/>
      <dgm:t>
        <a:bodyPr/>
        <a:lstStyle/>
        <a:p>
          <a:endParaRPr lang="ru-RU"/>
        </a:p>
      </dgm:t>
    </dgm:pt>
    <dgm:pt modelId="{275D69FC-A9CB-4016-8EE5-90ADB310E7D6}" type="sibTrans" cxnId="{BB24AE68-2EBF-42D0-9ED6-78C96C381639}">
      <dgm:prSet/>
      <dgm:spPr/>
      <dgm:t>
        <a:bodyPr/>
        <a:lstStyle/>
        <a:p>
          <a:endParaRPr lang="ru-RU"/>
        </a:p>
      </dgm:t>
    </dgm:pt>
    <dgm:pt modelId="{3C5F1CF0-C27C-416E-9F64-AB146F50DDB4}">
      <dgm:prSet phldrT="[Текст]"/>
      <dgm:spPr/>
      <dgm:t>
        <a:bodyPr/>
        <a:lstStyle/>
        <a:p>
          <a:r>
            <a:rPr lang="ru-RU" dirty="0" smtClean="0"/>
            <a:t>Прекращение поступления аллергена</a:t>
          </a:r>
          <a:endParaRPr lang="ru-RU" dirty="0"/>
        </a:p>
      </dgm:t>
    </dgm:pt>
    <dgm:pt modelId="{9F6A79DE-79AF-41A3-8A6F-CC0612858600}" type="parTrans" cxnId="{8F5DCEA5-C0B7-4312-98E7-131C0FD9FA9B}">
      <dgm:prSet/>
      <dgm:spPr/>
      <dgm:t>
        <a:bodyPr/>
        <a:lstStyle/>
        <a:p>
          <a:endParaRPr lang="ru-RU"/>
        </a:p>
      </dgm:t>
    </dgm:pt>
    <dgm:pt modelId="{ED1E1690-288F-4631-85B2-9686803A1725}" type="sibTrans" cxnId="{8F5DCEA5-C0B7-4312-98E7-131C0FD9FA9B}">
      <dgm:prSet/>
      <dgm:spPr/>
      <dgm:t>
        <a:bodyPr/>
        <a:lstStyle/>
        <a:p>
          <a:endParaRPr lang="ru-RU"/>
        </a:p>
      </dgm:t>
    </dgm:pt>
    <dgm:pt modelId="{3D46F8BC-4F35-4EC7-A7CA-0F8C26C6E95F}">
      <dgm:prSet phldrT="[Текст]"/>
      <dgm:spPr/>
      <dgm:t>
        <a:bodyPr/>
        <a:lstStyle/>
        <a:p>
          <a:r>
            <a:rPr lang="ru-RU" dirty="0" smtClean="0"/>
            <a:t>Противошоковые мероприятия</a:t>
          </a:r>
          <a:endParaRPr lang="ru-RU" dirty="0"/>
        </a:p>
      </dgm:t>
    </dgm:pt>
    <dgm:pt modelId="{DCCABEA5-5DDB-4C3D-9338-A0C287C349A8}" type="parTrans" cxnId="{FE06ABA1-489C-455F-AFF4-5A7D9003D194}">
      <dgm:prSet/>
      <dgm:spPr/>
      <dgm:t>
        <a:bodyPr/>
        <a:lstStyle/>
        <a:p>
          <a:endParaRPr lang="ru-RU"/>
        </a:p>
      </dgm:t>
    </dgm:pt>
    <dgm:pt modelId="{AD8011CC-0CB8-4D21-8D84-AF001CDC914A}" type="sibTrans" cxnId="{FE06ABA1-489C-455F-AFF4-5A7D9003D194}">
      <dgm:prSet/>
      <dgm:spPr/>
      <dgm:t>
        <a:bodyPr/>
        <a:lstStyle/>
        <a:p>
          <a:endParaRPr lang="ru-RU"/>
        </a:p>
      </dgm:t>
    </dgm:pt>
    <dgm:pt modelId="{2BDDEBC3-29A5-4493-9F6F-38AC9D7D2741}">
      <dgm:prSet/>
      <dgm:spPr/>
      <dgm:t>
        <a:bodyPr/>
        <a:lstStyle/>
        <a:p>
          <a:r>
            <a:rPr lang="ru-RU" dirty="0" smtClean="0"/>
            <a:t>Противоаллергическая терапия</a:t>
          </a:r>
          <a:endParaRPr lang="ru-RU" dirty="0"/>
        </a:p>
      </dgm:t>
    </dgm:pt>
    <dgm:pt modelId="{A722EA74-2399-449F-BA93-6DCF19048FC1}" type="parTrans" cxnId="{2F294D45-9ACB-4A5E-A57B-F00821777540}">
      <dgm:prSet/>
      <dgm:spPr/>
      <dgm:t>
        <a:bodyPr/>
        <a:lstStyle/>
        <a:p>
          <a:endParaRPr lang="ru-RU"/>
        </a:p>
      </dgm:t>
    </dgm:pt>
    <dgm:pt modelId="{8A5C43BE-FBF8-40C3-A265-814F6CDEC20C}" type="sibTrans" cxnId="{2F294D45-9ACB-4A5E-A57B-F00821777540}">
      <dgm:prSet/>
      <dgm:spPr/>
      <dgm:t>
        <a:bodyPr/>
        <a:lstStyle/>
        <a:p>
          <a:endParaRPr lang="ru-RU"/>
        </a:p>
      </dgm:t>
    </dgm:pt>
    <dgm:pt modelId="{CED94AEB-AC42-4DF5-9CCF-FCBF9D22A12F}" type="pres">
      <dgm:prSet presAssocID="{D73CFD4D-1539-4FFA-B48E-B51F9F775C7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A955620-46C9-4C6E-8C3E-C9FCBB622BF6}" type="pres">
      <dgm:prSet presAssocID="{79BEA7E7-CF7A-4485-BA9E-E2209BD96245}" presName="hierRoot1" presStyleCnt="0"/>
      <dgm:spPr/>
      <dgm:t>
        <a:bodyPr/>
        <a:lstStyle/>
        <a:p>
          <a:endParaRPr lang="ru-RU"/>
        </a:p>
      </dgm:t>
    </dgm:pt>
    <dgm:pt modelId="{29060007-F1AA-48E4-A23B-58F94646E2C3}" type="pres">
      <dgm:prSet presAssocID="{79BEA7E7-CF7A-4485-BA9E-E2209BD96245}" presName="composite" presStyleCnt="0"/>
      <dgm:spPr/>
      <dgm:t>
        <a:bodyPr/>
        <a:lstStyle/>
        <a:p>
          <a:endParaRPr lang="ru-RU"/>
        </a:p>
      </dgm:t>
    </dgm:pt>
    <dgm:pt modelId="{466DFB06-BD62-449B-A68F-23DDB1C2AB31}" type="pres">
      <dgm:prSet presAssocID="{79BEA7E7-CF7A-4485-BA9E-E2209BD96245}" presName="background" presStyleLbl="node0" presStyleIdx="0" presStyleCnt="1"/>
      <dgm:spPr/>
      <dgm:t>
        <a:bodyPr/>
        <a:lstStyle/>
        <a:p>
          <a:endParaRPr lang="ru-RU"/>
        </a:p>
      </dgm:t>
    </dgm:pt>
    <dgm:pt modelId="{D54339B5-125E-46E3-AB44-BA1F94C98A46}" type="pres">
      <dgm:prSet presAssocID="{79BEA7E7-CF7A-4485-BA9E-E2209BD96245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3AF4D8-AEB1-47C0-B036-34B9C6069AED}" type="pres">
      <dgm:prSet presAssocID="{79BEA7E7-CF7A-4485-BA9E-E2209BD96245}" presName="hierChild2" presStyleCnt="0"/>
      <dgm:spPr/>
      <dgm:t>
        <a:bodyPr/>
        <a:lstStyle/>
        <a:p>
          <a:endParaRPr lang="ru-RU"/>
        </a:p>
      </dgm:t>
    </dgm:pt>
    <dgm:pt modelId="{53126970-1E35-4342-A4F8-487878ABAD01}" type="pres">
      <dgm:prSet presAssocID="{9F6A79DE-79AF-41A3-8A6F-CC0612858600}" presName="Name10" presStyleLbl="parChTrans1D2" presStyleIdx="0" presStyleCnt="3"/>
      <dgm:spPr/>
      <dgm:t>
        <a:bodyPr/>
        <a:lstStyle/>
        <a:p>
          <a:endParaRPr lang="ru-RU"/>
        </a:p>
      </dgm:t>
    </dgm:pt>
    <dgm:pt modelId="{79AEE886-6CE1-4CCE-A226-29BF924ED87C}" type="pres">
      <dgm:prSet presAssocID="{3C5F1CF0-C27C-416E-9F64-AB146F50DDB4}" presName="hierRoot2" presStyleCnt="0"/>
      <dgm:spPr/>
      <dgm:t>
        <a:bodyPr/>
        <a:lstStyle/>
        <a:p>
          <a:endParaRPr lang="ru-RU"/>
        </a:p>
      </dgm:t>
    </dgm:pt>
    <dgm:pt modelId="{7F2C83E7-DA39-43A8-9F58-79341F140E15}" type="pres">
      <dgm:prSet presAssocID="{3C5F1CF0-C27C-416E-9F64-AB146F50DDB4}" presName="composite2" presStyleCnt="0"/>
      <dgm:spPr/>
      <dgm:t>
        <a:bodyPr/>
        <a:lstStyle/>
        <a:p>
          <a:endParaRPr lang="ru-RU"/>
        </a:p>
      </dgm:t>
    </dgm:pt>
    <dgm:pt modelId="{762C54EC-3BE5-4C79-B997-306575AC812E}" type="pres">
      <dgm:prSet presAssocID="{3C5F1CF0-C27C-416E-9F64-AB146F50DDB4}" presName="background2" presStyleLbl="node2" presStyleIdx="0" presStyleCnt="3"/>
      <dgm:spPr/>
      <dgm:t>
        <a:bodyPr/>
        <a:lstStyle/>
        <a:p>
          <a:endParaRPr lang="ru-RU"/>
        </a:p>
      </dgm:t>
    </dgm:pt>
    <dgm:pt modelId="{FFBC7149-578B-4C2F-A84C-8E2067B47261}" type="pres">
      <dgm:prSet presAssocID="{3C5F1CF0-C27C-416E-9F64-AB146F50DDB4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9D853E-35B0-440B-893D-8EA60FB26504}" type="pres">
      <dgm:prSet presAssocID="{3C5F1CF0-C27C-416E-9F64-AB146F50DDB4}" presName="hierChild3" presStyleCnt="0"/>
      <dgm:spPr/>
      <dgm:t>
        <a:bodyPr/>
        <a:lstStyle/>
        <a:p>
          <a:endParaRPr lang="ru-RU"/>
        </a:p>
      </dgm:t>
    </dgm:pt>
    <dgm:pt modelId="{F3164938-D780-49C9-980F-22E18C2BBECD}" type="pres">
      <dgm:prSet presAssocID="{DCCABEA5-5DDB-4C3D-9338-A0C287C349A8}" presName="Name10" presStyleLbl="parChTrans1D2" presStyleIdx="1" presStyleCnt="3"/>
      <dgm:spPr/>
      <dgm:t>
        <a:bodyPr/>
        <a:lstStyle/>
        <a:p>
          <a:endParaRPr lang="ru-RU"/>
        </a:p>
      </dgm:t>
    </dgm:pt>
    <dgm:pt modelId="{36904918-91BF-48E8-AA5B-A1C8DF4D7261}" type="pres">
      <dgm:prSet presAssocID="{3D46F8BC-4F35-4EC7-A7CA-0F8C26C6E95F}" presName="hierRoot2" presStyleCnt="0"/>
      <dgm:spPr/>
      <dgm:t>
        <a:bodyPr/>
        <a:lstStyle/>
        <a:p>
          <a:endParaRPr lang="ru-RU"/>
        </a:p>
      </dgm:t>
    </dgm:pt>
    <dgm:pt modelId="{1B5B55F1-9F44-42F1-93D5-DFAD975C4CA4}" type="pres">
      <dgm:prSet presAssocID="{3D46F8BC-4F35-4EC7-A7CA-0F8C26C6E95F}" presName="composite2" presStyleCnt="0"/>
      <dgm:spPr/>
      <dgm:t>
        <a:bodyPr/>
        <a:lstStyle/>
        <a:p>
          <a:endParaRPr lang="ru-RU"/>
        </a:p>
      </dgm:t>
    </dgm:pt>
    <dgm:pt modelId="{A81702EB-45BB-430A-934A-F6A0C9ACD135}" type="pres">
      <dgm:prSet presAssocID="{3D46F8BC-4F35-4EC7-A7CA-0F8C26C6E95F}" presName="background2" presStyleLbl="node2" presStyleIdx="1" presStyleCnt="3"/>
      <dgm:spPr/>
      <dgm:t>
        <a:bodyPr/>
        <a:lstStyle/>
        <a:p>
          <a:endParaRPr lang="ru-RU"/>
        </a:p>
      </dgm:t>
    </dgm:pt>
    <dgm:pt modelId="{A7A95DAB-398A-4ACD-B04B-65E9515BB6EA}" type="pres">
      <dgm:prSet presAssocID="{3D46F8BC-4F35-4EC7-A7CA-0F8C26C6E95F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0A3878-D59E-4F86-921F-7188E92F5237}" type="pres">
      <dgm:prSet presAssocID="{3D46F8BC-4F35-4EC7-A7CA-0F8C26C6E95F}" presName="hierChild3" presStyleCnt="0"/>
      <dgm:spPr/>
      <dgm:t>
        <a:bodyPr/>
        <a:lstStyle/>
        <a:p>
          <a:endParaRPr lang="ru-RU"/>
        </a:p>
      </dgm:t>
    </dgm:pt>
    <dgm:pt modelId="{A0E7DCA9-96ED-41A0-821C-0955B977BB17}" type="pres">
      <dgm:prSet presAssocID="{A722EA74-2399-449F-BA93-6DCF19048FC1}" presName="Name10" presStyleLbl="parChTrans1D2" presStyleIdx="2" presStyleCnt="3"/>
      <dgm:spPr/>
      <dgm:t>
        <a:bodyPr/>
        <a:lstStyle/>
        <a:p>
          <a:endParaRPr lang="ru-RU"/>
        </a:p>
      </dgm:t>
    </dgm:pt>
    <dgm:pt modelId="{F80D007A-F863-4B0B-BF7F-E898D830984B}" type="pres">
      <dgm:prSet presAssocID="{2BDDEBC3-29A5-4493-9F6F-38AC9D7D2741}" presName="hierRoot2" presStyleCnt="0"/>
      <dgm:spPr/>
      <dgm:t>
        <a:bodyPr/>
        <a:lstStyle/>
        <a:p>
          <a:endParaRPr lang="ru-RU"/>
        </a:p>
      </dgm:t>
    </dgm:pt>
    <dgm:pt modelId="{0E24A024-FE14-4C13-BF2C-965265A77457}" type="pres">
      <dgm:prSet presAssocID="{2BDDEBC3-29A5-4493-9F6F-38AC9D7D2741}" presName="composite2" presStyleCnt="0"/>
      <dgm:spPr/>
      <dgm:t>
        <a:bodyPr/>
        <a:lstStyle/>
        <a:p>
          <a:endParaRPr lang="ru-RU"/>
        </a:p>
      </dgm:t>
    </dgm:pt>
    <dgm:pt modelId="{A818CBB5-3FED-4E29-8694-76AB2B24D066}" type="pres">
      <dgm:prSet presAssocID="{2BDDEBC3-29A5-4493-9F6F-38AC9D7D2741}" presName="background2" presStyleLbl="node2" presStyleIdx="2" presStyleCnt="3"/>
      <dgm:spPr/>
      <dgm:t>
        <a:bodyPr/>
        <a:lstStyle/>
        <a:p>
          <a:endParaRPr lang="ru-RU"/>
        </a:p>
      </dgm:t>
    </dgm:pt>
    <dgm:pt modelId="{6C3E0F00-84F3-40C7-A268-BFFCDD31F74D}" type="pres">
      <dgm:prSet presAssocID="{2BDDEBC3-29A5-4493-9F6F-38AC9D7D2741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FEAC35-DB4E-4B8B-B933-E3545CF0A28B}" type="pres">
      <dgm:prSet presAssocID="{2BDDEBC3-29A5-4493-9F6F-38AC9D7D2741}" presName="hierChild3" presStyleCnt="0"/>
      <dgm:spPr/>
      <dgm:t>
        <a:bodyPr/>
        <a:lstStyle/>
        <a:p>
          <a:endParaRPr lang="ru-RU"/>
        </a:p>
      </dgm:t>
    </dgm:pt>
  </dgm:ptLst>
  <dgm:cxnLst>
    <dgm:cxn modelId="{BEAC92C4-6C67-44E5-B87B-DF38A34E3E63}" type="presOf" srcId="{D73CFD4D-1539-4FFA-B48E-B51F9F775C7B}" destId="{CED94AEB-AC42-4DF5-9CCF-FCBF9D22A12F}" srcOrd="0" destOrd="0" presId="urn:microsoft.com/office/officeart/2005/8/layout/hierarchy1"/>
    <dgm:cxn modelId="{E306665C-2F64-47F1-B944-5CFBB8426E0E}" type="presOf" srcId="{79BEA7E7-CF7A-4485-BA9E-E2209BD96245}" destId="{D54339B5-125E-46E3-AB44-BA1F94C98A46}" srcOrd="0" destOrd="0" presId="urn:microsoft.com/office/officeart/2005/8/layout/hierarchy1"/>
    <dgm:cxn modelId="{7700B454-A448-4301-9413-430202600CE7}" type="presOf" srcId="{DCCABEA5-5DDB-4C3D-9338-A0C287C349A8}" destId="{F3164938-D780-49C9-980F-22E18C2BBECD}" srcOrd="0" destOrd="0" presId="urn:microsoft.com/office/officeart/2005/8/layout/hierarchy1"/>
    <dgm:cxn modelId="{FE06ABA1-489C-455F-AFF4-5A7D9003D194}" srcId="{79BEA7E7-CF7A-4485-BA9E-E2209BD96245}" destId="{3D46F8BC-4F35-4EC7-A7CA-0F8C26C6E95F}" srcOrd="1" destOrd="0" parTransId="{DCCABEA5-5DDB-4C3D-9338-A0C287C349A8}" sibTransId="{AD8011CC-0CB8-4D21-8D84-AF001CDC914A}"/>
    <dgm:cxn modelId="{6CCB2BEC-D0C4-4818-84CB-FBE529DC5A33}" type="presOf" srcId="{9F6A79DE-79AF-41A3-8A6F-CC0612858600}" destId="{53126970-1E35-4342-A4F8-487878ABAD01}" srcOrd="0" destOrd="0" presId="urn:microsoft.com/office/officeart/2005/8/layout/hierarchy1"/>
    <dgm:cxn modelId="{46F210D9-6D57-4599-8B9F-0053B2EEE7A0}" type="presOf" srcId="{2BDDEBC3-29A5-4493-9F6F-38AC9D7D2741}" destId="{6C3E0F00-84F3-40C7-A268-BFFCDD31F74D}" srcOrd="0" destOrd="0" presId="urn:microsoft.com/office/officeart/2005/8/layout/hierarchy1"/>
    <dgm:cxn modelId="{7BC9C1DF-60EB-4547-8394-61D81FE87E7E}" type="presOf" srcId="{3D46F8BC-4F35-4EC7-A7CA-0F8C26C6E95F}" destId="{A7A95DAB-398A-4ACD-B04B-65E9515BB6EA}" srcOrd="0" destOrd="0" presId="urn:microsoft.com/office/officeart/2005/8/layout/hierarchy1"/>
    <dgm:cxn modelId="{BB24AE68-2EBF-42D0-9ED6-78C96C381639}" srcId="{D73CFD4D-1539-4FFA-B48E-B51F9F775C7B}" destId="{79BEA7E7-CF7A-4485-BA9E-E2209BD96245}" srcOrd="0" destOrd="0" parTransId="{039201FD-A7BE-4BE6-9C93-7336FF8DE161}" sibTransId="{275D69FC-A9CB-4016-8EE5-90ADB310E7D6}"/>
    <dgm:cxn modelId="{A4758E9B-3376-4924-9633-B2F409FD8D00}" type="presOf" srcId="{3C5F1CF0-C27C-416E-9F64-AB146F50DDB4}" destId="{FFBC7149-578B-4C2F-A84C-8E2067B47261}" srcOrd="0" destOrd="0" presId="urn:microsoft.com/office/officeart/2005/8/layout/hierarchy1"/>
    <dgm:cxn modelId="{46DF9584-7976-46DC-9C43-ADBBB0094122}" type="presOf" srcId="{A722EA74-2399-449F-BA93-6DCF19048FC1}" destId="{A0E7DCA9-96ED-41A0-821C-0955B977BB17}" srcOrd="0" destOrd="0" presId="urn:microsoft.com/office/officeart/2005/8/layout/hierarchy1"/>
    <dgm:cxn modelId="{2F294D45-9ACB-4A5E-A57B-F00821777540}" srcId="{79BEA7E7-CF7A-4485-BA9E-E2209BD96245}" destId="{2BDDEBC3-29A5-4493-9F6F-38AC9D7D2741}" srcOrd="2" destOrd="0" parTransId="{A722EA74-2399-449F-BA93-6DCF19048FC1}" sibTransId="{8A5C43BE-FBF8-40C3-A265-814F6CDEC20C}"/>
    <dgm:cxn modelId="{8F5DCEA5-C0B7-4312-98E7-131C0FD9FA9B}" srcId="{79BEA7E7-CF7A-4485-BA9E-E2209BD96245}" destId="{3C5F1CF0-C27C-416E-9F64-AB146F50DDB4}" srcOrd="0" destOrd="0" parTransId="{9F6A79DE-79AF-41A3-8A6F-CC0612858600}" sibTransId="{ED1E1690-288F-4631-85B2-9686803A1725}"/>
    <dgm:cxn modelId="{38F798EE-BE78-4A30-8AC7-25F4453CE62A}" type="presParOf" srcId="{CED94AEB-AC42-4DF5-9CCF-FCBF9D22A12F}" destId="{DA955620-46C9-4C6E-8C3E-C9FCBB622BF6}" srcOrd="0" destOrd="0" presId="urn:microsoft.com/office/officeart/2005/8/layout/hierarchy1"/>
    <dgm:cxn modelId="{330D8F40-D0E8-4228-A750-76467AFD9FCE}" type="presParOf" srcId="{DA955620-46C9-4C6E-8C3E-C9FCBB622BF6}" destId="{29060007-F1AA-48E4-A23B-58F94646E2C3}" srcOrd="0" destOrd="0" presId="urn:microsoft.com/office/officeart/2005/8/layout/hierarchy1"/>
    <dgm:cxn modelId="{3C65DE67-4AF8-4F5C-9D8E-760F6339DD68}" type="presParOf" srcId="{29060007-F1AA-48E4-A23B-58F94646E2C3}" destId="{466DFB06-BD62-449B-A68F-23DDB1C2AB31}" srcOrd="0" destOrd="0" presId="urn:microsoft.com/office/officeart/2005/8/layout/hierarchy1"/>
    <dgm:cxn modelId="{B9CC3B63-B7E2-4042-BB17-71E6359785FA}" type="presParOf" srcId="{29060007-F1AA-48E4-A23B-58F94646E2C3}" destId="{D54339B5-125E-46E3-AB44-BA1F94C98A46}" srcOrd="1" destOrd="0" presId="urn:microsoft.com/office/officeart/2005/8/layout/hierarchy1"/>
    <dgm:cxn modelId="{6AC62ACE-0A86-4291-8934-9B3F4EB6A2E3}" type="presParOf" srcId="{DA955620-46C9-4C6E-8C3E-C9FCBB622BF6}" destId="{563AF4D8-AEB1-47C0-B036-34B9C6069AED}" srcOrd="1" destOrd="0" presId="urn:microsoft.com/office/officeart/2005/8/layout/hierarchy1"/>
    <dgm:cxn modelId="{A6670889-2AF4-4EFA-95C1-1B94BF3C41BA}" type="presParOf" srcId="{563AF4D8-AEB1-47C0-B036-34B9C6069AED}" destId="{53126970-1E35-4342-A4F8-487878ABAD01}" srcOrd="0" destOrd="0" presId="urn:microsoft.com/office/officeart/2005/8/layout/hierarchy1"/>
    <dgm:cxn modelId="{52CCA3C1-3F4D-419F-AD6F-415569765208}" type="presParOf" srcId="{563AF4D8-AEB1-47C0-B036-34B9C6069AED}" destId="{79AEE886-6CE1-4CCE-A226-29BF924ED87C}" srcOrd="1" destOrd="0" presId="urn:microsoft.com/office/officeart/2005/8/layout/hierarchy1"/>
    <dgm:cxn modelId="{FB2EBE6E-564C-4706-BB07-9D7B8AB5A66F}" type="presParOf" srcId="{79AEE886-6CE1-4CCE-A226-29BF924ED87C}" destId="{7F2C83E7-DA39-43A8-9F58-79341F140E15}" srcOrd="0" destOrd="0" presId="urn:microsoft.com/office/officeart/2005/8/layout/hierarchy1"/>
    <dgm:cxn modelId="{938EC494-8123-4236-935D-E53FC8E1E282}" type="presParOf" srcId="{7F2C83E7-DA39-43A8-9F58-79341F140E15}" destId="{762C54EC-3BE5-4C79-B997-306575AC812E}" srcOrd="0" destOrd="0" presId="urn:microsoft.com/office/officeart/2005/8/layout/hierarchy1"/>
    <dgm:cxn modelId="{13DCDA19-7EF2-40CA-86E2-3DA2DC181D41}" type="presParOf" srcId="{7F2C83E7-DA39-43A8-9F58-79341F140E15}" destId="{FFBC7149-578B-4C2F-A84C-8E2067B47261}" srcOrd="1" destOrd="0" presId="urn:microsoft.com/office/officeart/2005/8/layout/hierarchy1"/>
    <dgm:cxn modelId="{DF41BC13-F836-4AE4-B6A3-D454E356D0DF}" type="presParOf" srcId="{79AEE886-6CE1-4CCE-A226-29BF924ED87C}" destId="{EB9D853E-35B0-440B-893D-8EA60FB26504}" srcOrd="1" destOrd="0" presId="urn:microsoft.com/office/officeart/2005/8/layout/hierarchy1"/>
    <dgm:cxn modelId="{3385252D-1D77-485F-97EE-07E72F15DF7D}" type="presParOf" srcId="{563AF4D8-AEB1-47C0-B036-34B9C6069AED}" destId="{F3164938-D780-49C9-980F-22E18C2BBECD}" srcOrd="2" destOrd="0" presId="urn:microsoft.com/office/officeart/2005/8/layout/hierarchy1"/>
    <dgm:cxn modelId="{48C0BA3F-85A7-4C1C-9D20-915080357AD4}" type="presParOf" srcId="{563AF4D8-AEB1-47C0-B036-34B9C6069AED}" destId="{36904918-91BF-48E8-AA5B-A1C8DF4D7261}" srcOrd="3" destOrd="0" presId="urn:microsoft.com/office/officeart/2005/8/layout/hierarchy1"/>
    <dgm:cxn modelId="{18B19F08-C6AE-4E80-9DE0-E92AC6A251CE}" type="presParOf" srcId="{36904918-91BF-48E8-AA5B-A1C8DF4D7261}" destId="{1B5B55F1-9F44-42F1-93D5-DFAD975C4CA4}" srcOrd="0" destOrd="0" presId="urn:microsoft.com/office/officeart/2005/8/layout/hierarchy1"/>
    <dgm:cxn modelId="{E03D5084-20C8-446C-B686-4BD561FFD896}" type="presParOf" srcId="{1B5B55F1-9F44-42F1-93D5-DFAD975C4CA4}" destId="{A81702EB-45BB-430A-934A-F6A0C9ACD135}" srcOrd="0" destOrd="0" presId="urn:microsoft.com/office/officeart/2005/8/layout/hierarchy1"/>
    <dgm:cxn modelId="{F010D391-8387-4E9D-8E3F-33B746068E65}" type="presParOf" srcId="{1B5B55F1-9F44-42F1-93D5-DFAD975C4CA4}" destId="{A7A95DAB-398A-4ACD-B04B-65E9515BB6EA}" srcOrd="1" destOrd="0" presId="urn:microsoft.com/office/officeart/2005/8/layout/hierarchy1"/>
    <dgm:cxn modelId="{62565D17-19EA-481C-8943-425AB0A165E6}" type="presParOf" srcId="{36904918-91BF-48E8-AA5B-A1C8DF4D7261}" destId="{550A3878-D59E-4F86-921F-7188E92F5237}" srcOrd="1" destOrd="0" presId="urn:microsoft.com/office/officeart/2005/8/layout/hierarchy1"/>
    <dgm:cxn modelId="{72FA15AE-C71E-4F19-933D-E91325079453}" type="presParOf" srcId="{563AF4D8-AEB1-47C0-B036-34B9C6069AED}" destId="{A0E7DCA9-96ED-41A0-821C-0955B977BB17}" srcOrd="4" destOrd="0" presId="urn:microsoft.com/office/officeart/2005/8/layout/hierarchy1"/>
    <dgm:cxn modelId="{BB57AA08-0A78-423E-8C10-C236DE69DF3E}" type="presParOf" srcId="{563AF4D8-AEB1-47C0-B036-34B9C6069AED}" destId="{F80D007A-F863-4B0B-BF7F-E898D830984B}" srcOrd="5" destOrd="0" presId="urn:microsoft.com/office/officeart/2005/8/layout/hierarchy1"/>
    <dgm:cxn modelId="{EE3B2A90-6E2B-43FC-B78F-E2A94951B495}" type="presParOf" srcId="{F80D007A-F863-4B0B-BF7F-E898D830984B}" destId="{0E24A024-FE14-4C13-BF2C-965265A77457}" srcOrd="0" destOrd="0" presId="urn:microsoft.com/office/officeart/2005/8/layout/hierarchy1"/>
    <dgm:cxn modelId="{5664929F-8896-4486-BBC1-52A1065C8940}" type="presParOf" srcId="{0E24A024-FE14-4C13-BF2C-965265A77457}" destId="{A818CBB5-3FED-4E29-8694-76AB2B24D066}" srcOrd="0" destOrd="0" presId="urn:microsoft.com/office/officeart/2005/8/layout/hierarchy1"/>
    <dgm:cxn modelId="{49579E05-A62C-4771-B87E-56C1F5EB62C1}" type="presParOf" srcId="{0E24A024-FE14-4C13-BF2C-965265A77457}" destId="{6C3E0F00-84F3-40C7-A268-BFFCDD31F74D}" srcOrd="1" destOrd="0" presId="urn:microsoft.com/office/officeart/2005/8/layout/hierarchy1"/>
    <dgm:cxn modelId="{883AB348-3371-435B-ADB1-DB4F3A5CDC47}" type="presParOf" srcId="{F80D007A-F863-4B0B-BF7F-E898D830984B}" destId="{84FEAC35-DB4E-4B8B-B933-E3545CF0A28B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71A4-9C41-4227-89AB-FBBF2E8FC9B2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3FBBC-7F12-4798-AFA6-523E98854A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71A4-9C41-4227-89AB-FBBF2E8FC9B2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3FBBC-7F12-4798-AFA6-523E98854A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71A4-9C41-4227-89AB-FBBF2E8FC9B2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3FBBC-7F12-4798-AFA6-523E98854A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71A4-9C41-4227-89AB-FBBF2E8FC9B2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3FBBC-7F12-4798-AFA6-523E98854A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71A4-9C41-4227-89AB-FBBF2E8FC9B2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3FBBC-7F12-4798-AFA6-523E98854A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71A4-9C41-4227-89AB-FBBF2E8FC9B2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3FBBC-7F12-4798-AFA6-523E98854A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71A4-9C41-4227-89AB-FBBF2E8FC9B2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3FBBC-7F12-4798-AFA6-523E98854A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71A4-9C41-4227-89AB-FBBF2E8FC9B2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3FBBC-7F12-4798-AFA6-523E98854A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71A4-9C41-4227-89AB-FBBF2E8FC9B2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3FBBC-7F12-4798-AFA6-523E98854A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71A4-9C41-4227-89AB-FBBF2E8FC9B2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3FBBC-7F12-4798-AFA6-523E98854A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71A4-9C41-4227-89AB-FBBF2E8FC9B2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3FBBC-7F12-4798-AFA6-523E98854A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B71A4-9C41-4227-89AB-FBBF2E8FC9B2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3FBBC-7F12-4798-AFA6-523E98854A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hyperlink" Target="http://mirsovetov.ru/a/medicine/diseases/angioedema.html" TargetMode="External"/><Relationship Id="rId9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rippa-net.net/bolezni/allergicheskie-zabolevaniya/otek-kvinke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rodinkam.net/drugie-bolezni/otek-kvinke-simptomy-i-foto/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rubulat.ru/lp/msz/lp.html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1\AppData\Local\Microsoft\Windows\INetCache\Low\IE\6FBN9R3G\imgpreview3BBOGATQ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64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310040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ГАОУДПО </a:t>
            </a:r>
            <a:r>
              <a:rPr lang="ru-RU" sz="3600" dirty="0" smtClean="0"/>
              <a:t>РМ «МРЦПКСЗ»</a:t>
            </a:r>
            <a:br>
              <a:rPr lang="ru-RU" sz="3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Доврачебная </a:t>
            </a:r>
            <a:r>
              <a:rPr lang="ru-RU" dirty="0" smtClean="0"/>
              <a:t>неотложная помощь  при острых аллергических реакциях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143380"/>
            <a:ext cx="6400800" cy="149542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ОТЕК КВИНКЕ</a:t>
            </a:r>
            <a:endParaRPr lang="ru-RU" dirty="0"/>
          </a:p>
        </p:txBody>
      </p:sp>
      <p:pic>
        <p:nvPicPr>
          <p:cNvPr id="5" name="preview-image" descr="http://go4.imgsmail.ru/imgpreview?key=648e34e2d68b228d&amp;mb=imgdb_preview_264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5" y="1785926"/>
            <a:ext cx="392909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C:\Users\1\AppData\Local\Microsoft\Windows\INetCache\Low\IE\8GL24CMP\imgpreviewREZ8CDZH.jpg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24" y="1857364"/>
            <a:ext cx="364333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Генерализованная</a:t>
            </a:r>
            <a:r>
              <a:rPr lang="ru-RU" dirty="0" smtClean="0"/>
              <a:t> крапивница</a:t>
            </a:r>
            <a:endParaRPr lang="ru-RU" dirty="0"/>
          </a:p>
        </p:txBody>
      </p:sp>
      <p:pic>
        <p:nvPicPr>
          <p:cNvPr id="5" name="Содержимое 4" descr="C:\Users\1\AppData\Local\Microsoft\Windows\INetCache\Low\IE\8GL24CMP\1_html_m68eade0b[1]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714488"/>
            <a:ext cx="342902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review-image" descr="http://skoraya-03.ru/images/krapivnica-1.jpg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2000240"/>
            <a:ext cx="4114800" cy="344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\AppData\Local\Microsoft\Windows\INetCache\Low\IE\YH4FG8GB\t875[1]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2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\AppData\Local\Microsoft\Windows\INetCache\Low\IE\42O4B4W1\image290[1]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572560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Холодовая</a:t>
            </a:r>
            <a:r>
              <a:rPr lang="ru-RU" dirty="0" smtClean="0"/>
              <a:t> проба</a:t>
            </a:r>
            <a:endParaRPr lang="ru-RU" dirty="0"/>
          </a:p>
        </p:txBody>
      </p:sp>
      <p:pic>
        <p:nvPicPr>
          <p:cNvPr id="4" name="preview-image" descr="http://www.allergology-today.ru/wp-content/uploads/2011/12/pokrasnenie-allergia-na-holod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500174"/>
            <a:ext cx="528641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направления терапии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Группы препаратов, применяемые для лечения о. </a:t>
            </a:r>
            <a:r>
              <a:rPr lang="ru-RU" dirty="0" err="1" smtClean="0"/>
              <a:t>аллергозов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11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3098"/>
                <a:gridCol w="1357322"/>
                <a:gridCol w="1537340"/>
                <a:gridCol w="1391618"/>
                <a:gridCol w="190022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Форма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Антигистаминные препараты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Адреналин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Гормоны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Β</a:t>
                      </a:r>
                      <a:r>
                        <a:rPr lang="ru-RU" dirty="0" smtClean="0"/>
                        <a:t>2- </a:t>
                      </a:r>
                      <a:r>
                        <a:rPr lang="ru-RU" dirty="0" err="1" smtClean="0"/>
                        <a:t>агонисты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Ринит, конъюнктивит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_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Топические </a:t>
                      </a:r>
                      <a:endParaRPr lang="ru-RU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При сопутствующем </a:t>
                      </a:r>
                      <a:r>
                        <a:rPr lang="ru-RU" dirty="0" err="1" smtClean="0"/>
                        <a:t>бронхоспазме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Локализованная крапивница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_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u="sng" dirty="0" smtClean="0"/>
                        <a:t>+</a:t>
                      </a:r>
                      <a:endParaRPr lang="ru-RU" u="sng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Генерализованная</a:t>
                      </a:r>
                      <a:r>
                        <a:rPr lang="ru-RU" dirty="0" smtClean="0"/>
                        <a:t> крапивница, отек </a:t>
                      </a:r>
                      <a:r>
                        <a:rPr lang="ru-RU" dirty="0" err="1" smtClean="0"/>
                        <a:t>Квинке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_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Анафилактический шок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_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Приступ БА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Характеристика антигистаминных препаратов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000108"/>
          <a:ext cx="8229600" cy="5500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9329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Группа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Препараты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Характеристика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216581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Препараты </a:t>
                      </a:r>
                      <a:r>
                        <a:rPr lang="en-US" sz="1600" dirty="0" smtClean="0"/>
                        <a:t>I</a:t>
                      </a:r>
                      <a:r>
                        <a:rPr lang="ru-RU" sz="1600" baseline="0" dirty="0" smtClean="0"/>
                        <a:t> поколения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Супрастин</a:t>
                      </a:r>
                      <a:endParaRPr lang="ru-RU" sz="1600" dirty="0" smtClean="0"/>
                    </a:p>
                    <a:p>
                      <a:r>
                        <a:rPr lang="ru-RU" sz="1600" dirty="0" err="1" smtClean="0"/>
                        <a:t>Тавегил</a:t>
                      </a:r>
                      <a:endParaRPr lang="ru-RU" sz="1600" dirty="0" smtClean="0"/>
                    </a:p>
                    <a:p>
                      <a:r>
                        <a:rPr lang="ru-RU" sz="1600" dirty="0" err="1" smtClean="0"/>
                        <a:t>Димедрол</a:t>
                      </a:r>
                      <a:endParaRPr lang="ru-RU" sz="1600" dirty="0" smtClean="0"/>
                    </a:p>
                    <a:p>
                      <a:r>
                        <a:rPr lang="ru-RU" sz="1600" dirty="0" err="1" smtClean="0"/>
                        <a:t>Пипольфен</a:t>
                      </a:r>
                      <a:r>
                        <a:rPr lang="ru-RU" sz="1600" dirty="0" smtClean="0"/>
                        <a:t>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 smtClean="0"/>
                        <a:t> непродолжительное действие;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 smtClean="0"/>
                        <a:t> седативный эффект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 smtClean="0"/>
                        <a:t> блокада М</a:t>
                      </a:r>
                      <a:r>
                        <a:rPr lang="ru-RU" sz="1600" baseline="0" dirty="0" smtClean="0"/>
                        <a:t> – </a:t>
                      </a:r>
                      <a:r>
                        <a:rPr lang="ru-RU" sz="1600" baseline="0" dirty="0" err="1" smtClean="0"/>
                        <a:t>холинорецепторов</a:t>
                      </a:r>
                      <a:r>
                        <a:rPr lang="ru-RU" sz="1600" baseline="0" dirty="0" smtClean="0"/>
                        <a:t> (сухость слизистых, тошнота, рвота);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baseline="0" dirty="0" smtClean="0"/>
                        <a:t> снижение эффекта при длительном применении</a:t>
                      </a:r>
                      <a:endParaRPr lang="ru-RU" sz="1600" dirty="0"/>
                    </a:p>
                  </a:txBody>
                  <a:tcPr/>
                </a:tc>
              </a:tr>
              <a:tr h="294162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Препараты  </a:t>
                      </a:r>
                      <a:r>
                        <a:rPr lang="en-US" sz="1600" dirty="0" smtClean="0"/>
                        <a:t>II</a:t>
                      </a:r>
                      <a:r>
                        <a:rPr lang="ru-RU" sz="1600" dirty="0" smtClean="0"/>
                        <a:t> и </a:t>
                      </a:r>
                      <a:r>
                        <a:rPr lang="en-US" sz="1600" dirty="0" smtClean="0"/>
                        <a:t>III</a:t>
                      </a:r>
                      <a:r>
                        <a:rPr lang="ru-RU" sz="1600" dirty="0" smtClean="0"/>
                        <a:t> поколения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Цетиризин</a:t>
                      </a:r>
                      <a:endParaRPr lang="ru-RU" sz="1600" dirty="0" smtClean="0"/>
                    </a:p>
                    <a:p>
                      <a:r>
                        <a:rPr lang="ru-RU" sz="1600" dirty="0" err="1" smtClean="0"/>
                        <a:t>Семпрекс</a:t>
                      </a:r>
                      <a:endParaRPr lang="ru-RU" sz="1600" dirty="0" smtClean="0"/>
                    </a:p>
                    <a:p>
                      <a:r>
                        <a:rPr lang="ru-RU" sz="1600" dirty="0" err="1" smtClean="0"/>
                        <a:t>Телфаст</a:t>
                      </a:r>
                      <a:endParaRPr lang="ru-RU" sz="1600" dirty="0" smtClean="0"/>
                    </a:p>
                    <a:p>
                      <a:r>
                        <a:rPr lang="ru-RU" sz="1600" dirty="0" err="1" smtClean="0"/>
                        <a:t>Кларитин</a:t>
                      </a:r>
                      <a:r>
                        <a:rPr lang="ru-RU" sz="1600" dirty="0" smtClean="0"/>
                        <a:t>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 smtClean="0"/>
                        <a:t> быстрый эффект при </a:t>
                      </a:r>
                      <a:r>
                        <a:rPr lang="ru-RU" sz="1600" dirty="0" err="1" smtClean="0"/>
                        <a:t>пероральном</a:t>
                      </a:r>
                      <a:r>
                        <a:rPr lang="ru-RU" sz="1600" dirty="0" smtClean="0"/>
                        <a:t> приеме;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 smtClean="0"/>
                        <a:t> отсутствие</a:t>
                      </a:r>
                      <a:r>
                        <a:rPr lang="ru-RU" sz="1600" baseline="0" dirty="0" smtClean="0"/>
                        <a:t> седативного эффекта в терапевтических дозах;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отсутствие </a:t>
                      </a:r>
                      <a:r>
                        <a:rPr lang="ru-RU" sz="1600" dirty="0" err="1" smtClean="0"/>
                        <a:t>кардиотоксического</a:t>
                      </a:r>
                      <a:r>
                        <a:rPr lang="ru-RU" sz="1600" dirty="0" smtClean="0"/>
                        <a:t> , </a:t>
                      </a:r>
                      <a:r>
                        <a:rPr lang="ru-RU" sz="1600" dirty="0" err="1" smtClean="0"/>
                        <a:t>холинолитического</a:t>
                      </a:r>
                      <a:r>
                        <a:rPr lang="ru-RU" sz="1600" dirty="0" smtClean="0"/>
                        <a:t> действия;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baseline="0" dirty="0" smtClean="0"/>
                        <a:t> нет снижения эффекта при длительном применении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Противоаллергические препараты нового поколения</a:t>
            </a:r>
            <a:endParaRPr lang="ru-RU" dirty="0"/>
          </a:p>
        </p:txBody>
      </p:sp>
      <p:pic>
        <p:nvPicPr>
          <p:cNvPr id="4" name="Содержимое 3" descr="C:\Users\1\AppData\Local\Microsoft\Windows\INetCache\Low\IE\2OBQ7F24\4[1]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250033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1\AppData\Local\Microsoft\Windows\INetCache\Low\IE\2OBQ7F24\7[1]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785926"/>
            <a:ext cx="228601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review-image" descr="http://mirsovetov.ru/images/2485/6.JPG">
            <a:hlinkClick r:id="rId4" tgtFrame="&quot;_blank&quot;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571876"/>
            <a:ext cx="228601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review-image" descr="http://mirsovetov.ru/images/2485/5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1785926"/>
            <a:ext cx="235742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первостольник.рф/wp-content/uploads/2011/03/sez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74" y="4857760"/>
            <a:ext cx="214310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1\AppData\Local\Microsoft\Windows\INetCache\Low\IE\8GL24CMP\telfast-tab.-po-120mg-10_5716[1]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7686" y="3429000"/>
            <a:ext cx="235745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1\AppData\Local\Microsoft\Windows\INetCache\Low\IE\26V3KTS9\talerg-feks[1]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488" y="4714884"/>
            <a:ext cx="2256317" cy="166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Противоаллергические препараты первого поколения</a:t>
            </a:r>
            <a:endParaRPr lang="ru-RU" dirty="0"/>
          </a:p>
        </p:txBody>
      </p:sp>
      <p:pic>
        <p:nvPicPr>
          <p:cNvPr id="4" name="Содержимое 3" descr="C:\Users\1\AppData\Local\Microsoft\Windows\INetCache\Low\IE\2OBQ7F24\3[1]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643051"/>
            <a:ext cx="254792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1\AppData\Local\Microsoft\Windows\INetCache\Low\IE\8GL24CMP\9[1]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00174"/>
            <a:ext cx="252567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1\AppData\Local\Microsoft\Windows\INetCache\Low\IE\2OBQ7F24\1[1]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2857496"/>
            <a:ext cx="2597114" cy="242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 учебного материала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клинические формы острых аллергических реакций;</a:t>
            </a:r>
          </a:p>
          <a:p>
            <a:pPr lvl="0"/>
            <a:r>
              <a:rPr lang="ru-RU" dirty="0" smtClean="0"/>
              <a:t>основные патологические механизмы, лежащие в основе их развития;</a:t>
            </a:r>
          </a:p>
          <a:p>
            <a:pPr lvl="0"/>
            <a:r>
              <a:rPr lang="ru-RU" dirty="0" smtClean="0"/>
              <a:t>клиническая картина крапивницы, отека </a:t>
            </a:r>
            <a:r>
              <a:rPr lang="ru-RU" dirty="0" err="1" smtClean="0"/>
              <a:t>Квинке</a:t>
            </a:r>
            <a:r>
              <a:rPr lang="ru-RU" dirty="0" smtClean="0"/>
              <a:t>, анафилактического шока;</a:t>
            </a:r>
          </a:p>
          <a:p>
            <a:pPr lvl="0"/>
            <a:r>
              <a:rPr lang="ru-RU" dirty="0" smtClean="0"/>
              <a:t>диагностические критерии состояний; </a:t>
            </a:r>
          </a:p>
          <a:p>
            <a:pPr lvl="0"/>
            <a:r>
              <a:rPr lang="ru-RU" dirty="0" smtClean="0"/>
              <a:t>неотложная помощь при различных вариантах анафилаксии.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\AppData\Local\Microsoft\Windows\INetCache\Low\IE\FFF48DYQ\DOCT_DERMV503[1]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500042"/>
            <a:ext cx="6858048" cy="592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ФОРМЫ ВЫПУСКА ПРЕДНИЗОЛОНА</a:t>
            </a:r>
            <a:endParaRPr lang="ru-RU" dirty="0"/>
          </a:p>
        </p:txBody>
      </p:sp>
      <p:pic>
        <p:nvPicPr>
          <p:cNvPr id="4" name="Содержимое 3" descr="C:\Users\1\AppData\Local\Microsoft\Windows\INetCache\Low\IE\HJJ5A69J\prednizolon_tab_belmed_204[1]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71612"/>
            <a:ext cx="2814223" cy="2328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1\AppData\Local\Microsoft\Windows\INetCache\Low\IE\2OBQ7F24\rectodelt_trommsdorff_636[1]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4429132"/>
            <a:ext cx="2907916" cy="1733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1\AppData\Local\Microsoft\Windows\INetCache\Low\IE\FFF48DYQ\prednizolon_biofarma_671[1]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2285992"/>
            <a:ext cx="190411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ФОРМЫ ВЫПУСКА ДЕКСАМЕТАЗОНА</a:t>
            </a:r>
            <a:endParaRPr lang="ru-RU" dirty="0"/>
          </a:p>
        </p:txBody>
      </p:sp>
      <p:pic>
        <p:nvPicPr>
          <p:cNvPr id="4" name="Содержимое 3" descr="C:\Users\1\AppData\Local\Microsoft\Windows\INetCache\Low\IE\S0F7K6NC\deksametazon111_0[1]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43050"/>
            <a:ext cx="400052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1\AppData\Local\Microsoft\Windows\INetCache\Low\IE\6FBN9R3G\imgpreviewW6QDZR9T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643182"/>
            <a:ext cx="378621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ФОРМЫ ВЫПУСКА ГИДРОКОРТИЗОНА</a:t>
            </a:r>
            <a:endParaRPr lang="ru-RU" dirty="0"/>
          </a:p>
        </p:txBody>
      </p:sp>
      <p:pic>
        <p:nvPicPr>
          <p:cNvPr id="4" name="Содержимое 3" descr="C:\Users\1\AppData\Local\Microsoft\Windows\INetCache\Low\IE\YH4FG8GB\imgpreviewVQI6CR3U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71612"/>
            <a:ext cx="328614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1\AppData\Local\Microsoft\Windows\INetCache\Low\IE\8GL24CMP\Гидрокортизоновая-мазь[1]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4357694"/>
            <a:ext cx="2464552" cy="2068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1\AppData\Local\Microsoft\Windows\INetCache\Low\IE\OPI1I5PF\mazi-paxu-zhenshhina-kortizon[1]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4786322"/>
            <a:ext cx="2617825" cy="1743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1\AppData\Local\Microsoft\Windows\INetCache\Low\IE\70D109F0\4f55ebe1e1274[1]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1643050"/>
            <a:ext cx="314327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Показания к госпитализации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	Обязательная при тяжелых формах.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 </a:t>
            </a:r>
            <a:r>
              <a:rPr lang="ru-RU" dirty="0" smtClean="0"/>
              <a:t>При легких - индивидуально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 smtClean="0"/>
              <a:t>Верткин</a:t>
            </a:r>
            <a:r>
              <a:rPr lang="ru-RU" dirty="0" smtClean="0"/>
              <a:t> А.Л. Скорая медицинская помощь. Руководство для фельдшеров: учеб пособие / </a:t>
            </a:r>
            <a:r>
              <a:rPr lang="ru-RU" dirty="0" err="1" smtClean="0"/>
              <a:t>А.Л.Верткин</a:t>
            </a:r>
            <a:r>
              <a:rPr lang="ru-RU" dirty="0" smtClean="0"/>
              <a:t>.- М.: </a:t>
            </a:r>
            <a:r>
              <a:rPr lang="ru-RU" dirty="0" err="1" smtClean="0"/>
              <a:t>ГЭОТАР-Медиа</a:t>
            </a:r>
            <a:r>
              <a:rPr lang="ru-RU" dirty="0" smtClean="0"/>
              <a:t>, 2013.-400с.:ил.</a:t>
            </a:r>
          </a:p>
          <a:p>
            <a:r>
              <a:rPr lang="ru-RU" dirty="0" smtClean="0"/>
              <a:t>Справочник </a:t>
            </a:r>
            <a:r>
              <a:rPr lang="ru-RU" dirty="0" err="1" smtClean="0"/>
              <a:t>фельдшера.-М</a:t>
            </a:r>
            <a:r>
              <a:rPr lang="ru-RU" dirty="0" smtClean="0"/>
              <a:t>.: </a:t>
            </a:r>
            <a:r>
              <a:rPr lang="ru-RU" dirty="0" err="1" smtClean="0"/>
              <a:t>Эксмо</a:t>
            </a:r>
            <a:r>
              <a:rPr lang="ru-RU" dirty="0" smtClean="0"/>
              <a:t>, 2010.-1020с.</a:t>
            </a:r>
          </a:p>
          <a:p>
            <a:r>
              <a:rPr lang="ru-RU" dirty="0" smtClean="0"/>
              <a:t>Неотложная медицинская помощь. </a:t>
            </a:r>
            <a:r>
              <a:rPr lang="ru-RU" dirty="0" err="1" smtClean="0"/>
              <a:t>Учебно</a:t>
            </a:r>
            <a:r>
              <a:rPr lang="ru-RU" dirty="0" smtClean="0"/>
              <a:t> – методическое пособие для специалистов со средним медицинским образованием в двух частях.- Саранск, 2014.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1\AppData\Local\Microsoft\Windows\INetCache\Low\IE\H4P8LK2G\allergiya_otek_kvinke[1]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/>
              <a:t>Острые </a:t>
            </a:r>
            <a:r>
              <a:rPr lang="ru-RU" dirty="0" err="1" smtClean="0"/>
              <a:t>аллергозы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Заболевания, обусловленные повышенной чувствительностью иммунной системы к различным экзогенным антигенам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Факторы риска аллергических реакций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Плохая экология</a:t>
            </a:r>
          </a:p>
          <a:p>
            <a:pPr marL="514350" indent="-514350">
              <a:buAutoNum type="arabicPeriod"/>
            </a:pPr>
            <a:r>
              <a:rPr lang="ru-RU" dirty="0" smtClean="0"/>
              <a:t>Острый и хронический стресс</a:t>
            </a:r>
          </a:p>
          <a:p>
            <a:pPr marL="514350" indent="-514350">
              <a:buAutoNum type="arabicPeriod"/>
            </a:pPr>
            <a:r>
              <a:rPr lang="ru-RU" dirty="0" smtClean="0"/>
              <a:t>Бесконтрольное применение медикаментов</a:t>
            </a:r>
          </a:p>
          <a:p>
            <a:pPr marL="514350" indent="-514350">
              <a:buAutoNum type="arabicPeriod"/>
            </a:pPr>
            <a:r>
              <a:rPr lang="ru-RU" dirty="0" smtClean="0"/>
              <a:t>Широкое распространение косметики и синтетических изделий</a:t>
            </a:r>
          </a:p>
          <a:p>
            <a:pPr marL="514350" indent="-514350">
              <a:buAutoNum type="arabicPeriod"/>
            </a:pPr>
            <a:r>
              <a:rPr lang="ru-RU" dirty="0" smtClean="0"/>
              <a:t>Использование средств для дезинфекции и дезинсекции</a:t>
            </a:r>
          </a:p>
          <a:p>
            <a:pPr marL="514350" indent="-514350">
              <a:buAutoNum type="arabicPeriod"/>
            </a:pPr>
            <a:r>
              <a:rPr lang="ru-RU" dirty="0" smtClean="0"/>
              <a:t>Изменение характера питания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view-image" descr="http://www.grippa-net.net/wp-content/uploads/2012/01/otek-kvinke.jpg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214290"/>
            <a:ext cx="8786874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Патогенез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071546"/>
          <a:ext cx="8229600" cy="5054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Начальные проявления отека </a:t>
            </a:r>
            <a:r>
              <a:rPr lang="ru-RU" dirty="0" err="1" smtClean="0"/>
              <a:t>Квинке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Гиперемия склер и конъюнктивы;</a:t>
            </a:r>
          </a:p>
          <a:p>
            <a:r>
              <a:rPr lang="ru-RU" dirty="0" smtClean="0"/>
              <a:t>Слезотечение;</a:t>
            </a:r>
          </a:p>
          <a:p>
            <a:r>
              <a:rPr lang="ru-RU" dirty="0" smtClean="0"/>
              <a:t>Зуд;</a:t>
            </a:r>
          </a:p>
          <a:p>
            <a:r>
              <a:rPr lang="ru-RU" dirty="0" smtClean="0"/>
              <a:t>Чихание, насморк;</a:t>
            </a:r>
          </a:p>
          <a:p>
            <a:r>
              <a:rPr lang="ru-RU" dirty="0" err="1" smtClean="0"/>
              <a:t>Першение</a:t>
            </a:r>
            <a:r>
              <a:rPr lang="ru-RU" dirty="0" smtClean="0"/>
              <a:t>, боль в горле;</a:t>
            </a:r>
          </a:p>
          <a:p>
            <a:r>
              <a:rPr lang="ru-RU" dirty="0" smtClean="0"/>
              <a:t>Сухой кашель</a:t>
            </a:r>
            <a:endParaRPr lang="ru-RU" dirty="0"/>
          </a:p>
        </p:txBody>
      </p:sp>
      <p:pic>
        <p:nvPicPr>
          <p:cNvPr id="5" name="preview-image" descr="http://rodinkam.net/wp-content/uploads/2014/02/otek-kvinke-simptomy-i-lechenie.jpg">
            <a:hlinkClick r:id="rId2" tgtFrame="&quot;_blank&quot;"/>
          </p:cNvPr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399189"/>
            <a:ext cx="4038600" cy="292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Отек </a:t>
            </a:r>
            <a:r>
              <a:rPr lang="ru-RU" dirty="0" err="1" smtClean="0"/>
              <a:t>Квинке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Отек век, лица, губ</a:t>
            </a:r>
            <a:endParaRPr lang="ru-RU" dirty="0"/>
          </a:p>
        </p:txBody>
      </p:sp>
      <p:pic>
        <p:nvPicPr>
          <p:cNvPr id="6" name="preview-image" descr="http://www.rubulat.ru/lp/msz/img/photo/image1.jpeg">
            <a:hlinkClick r:id="rId2" tgtFrame="&quot;_blank&quot;"/>
          </p:cNvPr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5" y="2482056"/>
            <a:ext cx="39052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370</Words>
  <Application>Microsoft Office PowerPoint</Application>
  <PresentationFormat>Экран (4:3)</PresentationFormat>
  <Paragraphs>117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 ГАОУДПО РМ «МРЦПКСЗ»   Доврачебная неотложная помощь  при острых аллергических реакциях</vt:lpstr>
      <vt:lpstr>Содержание учебного материала</vt:lpstr>
      <vt:lpstr>Острые аллергозы </vt:lpstr>
      <vt:lpstr>Факторы риска аллергических реакций</vt:lpstr>
      <vt:lpstr>Слайд 5</vt:lpstr>
      <vt:lpstr>Патогенез </vt:lpstr>
      <vt:lpstr>Классификация </vt:lpstr>
      <vt:lpstr>Начальные проявления отека Квинке</vt:lpstr>
      <vt:lpstr>Отек Квинке</vt:lpstr>
      <vt:lpstr>ОТЕК КВИНКЕ</vt:lpstr>
      <vt:lpstr>Генерализованная крапивница</vt:lpstr>
      <vt:lpstr>Слайд 12</vt:lpstr>
      <vt:lpstr>Слайд 13</vt:lpstr>
      <vt:lpstr>Холодовая проба</vt:lpstr>
      <vt:lpstr>Основные направления терапии</vt:lpstr>
      <vt:lpstr>Группы препаратов, применяемые для лечения о. аллергозов</vt:lpstr>
      <vt:lpstr>Характеристика антигистаминных препаратов</vt:lpstr>
      <vt:lpstr>Противоаллергические препараты нового поколения</vt:lpstr>
      <vt:lpstr>Противоаллергические препараты первого поколения</vt:lpstr>
      <vt:lpstr>Слайд 20</vt:lpstr>
      <vt:lpstr>ФОРМЫ ВЫПУСКА ПРЕДНИЗОЛОНА</vt:lpstr>
      <vt:lpstr>ФОРМЫ ВЫПУСКА ДЕКСАМЕТАЗОНА</vt:lpstr>
      <vt:lpstr>ФОРМЫ ВЫПУСКА ГИДРОКОРТИЗОНА</vt:lpstr>
      <vt:lpstr>Показания к госпитализации</vt:lpstr>
      <vt:lpstr>Литература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Неотложная помощь при острых аллергозах</dc:title>
  <dc:creator>1</dc:creator>
  <cp:lastModifiedBy>1</cp:lastModifiedBy>
  <cp:revision>27</cp:revision>
  <dcterms:created xsi:type="dcterms:W3CDTF">2014-10-12T04:54:12Z</dcterms:created>
  <dcterms:modified xsi:type="dcterms:W3CDTF">2015-12-15T17:20:56Z</dcterms:modified>
</cp:coreProperties>
</file>